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7772400" cy="10058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2"/>
  </p:normalViewPr>
  <p:slideViewPr>
    <p:cSldViewPr snapToGrid="0">
      <p:cViewPr varScale="1">
        <p:scale>
          <a:sx n="106" d="100"/>
          <a:sy n="10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6">
        <a:alpha val="0"/>
      </a:schemeClr>
    </dgm:fillClrLst>
    <dgm:linClrLst meth="repeat">
      <a:schemeClr val="accent6">
        <a:alpha val="0"/>
      </a:schemeClr>
    </dgm:linClrLst>
    <dgm:effectClrLst/>
    <dgm:txLinClrLst/>
    <dgm:txFillClrLst meth="repeat"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8F657-FB58-41E8-A8F5-0EFA99E8177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F0589D-ECBA-478D-9E81-B5C44C0A6C13}">
      <dgm:prSet/>
      <dgm:spPr/>
      <dgm:t>
        <a:bodyPr/>
        <a:lstStyle/>
        <a:p>
          <a:r>
            <a:rPr lang="en-US" b="0" dirty="0" err="1"/>
            <a:t>Normas</a:t>
          </a:r>
          <a:r>
            <a:rPr lang="en-US" b="0" dirty="0"/>
            <a:t> y </a:t>
          </a:r>
          <a:r>
            <a:rPr lang="en-US" b="0" dirty="0" err="1"/>
            <a:t>limites</a:t>
          </a:r>
          <a:r>
            <a:rPr lang="en-US" b="0" dirty="0"/>
            <a:t> </a:t>
          </a:r>
          <a:r>
            <a:rPr lang="en-US" b="0" dirty="0" err="1"/>
            <a:t>tomados</a:t>
          </a:r>
          <a:r>
            <a:rPr lang="en-US" b="0" dirty="0"/>
            <a:t> </a:t>
          </a:r>
          <a:r>
            <a:rPr lang="en-US" b="0" dirty="0" err="1"/>
            <a:t>en</a:t>
          </a:r>
          <a:r>
            <a:rPr lang="en-US" b="0" dirty="0"/>
            <a:t> </a:t>
          </a:r>
          <a:r>
            <a:rPr lang="en-US" b="0" dirty="0" err="1"/>
            <a:t>común</a:t>
          </a:r>
          <a:r>
            <a:rPr lang="en-US" b="0" dirty="0"/>
            <a:t> </a:t>
          </a:r>
          <a:r>
            <a:rPr lang="en-US" b="0" dirty="0" err="1"/>
            <a:t>acuerdo</a:t>
          </a:r>
          <a:r>
            <a:rPr lang="en-US" b="0" dirty="0"/>
            <a:t>.</a:t>
          </a:r>
          <a:endParaRPr lang="en-US" dirty="0"/>
        </a:p>
      </dgm:t>
    </dgm:pt>
    <dgm:pt modelId="{1D851FA6-8717-48AF-A0C0-0A424ED0C5CB}" type="parTrans" cxnId="{CE10FF3A-8ABF-4895-ABC7-C471E33376CD}">
      <dgm:prSet/>
      <dgm:spPr/>
      <dgm:t>
        <a:bodyPr/>
        <a:lstStyle/>
        <a:p>
          <a:endParaRPr lang="en-US"/>
        </a:p>
      </dgm:t>
    </dgm:pt>
    <dgm:pt modelId="{8489C8DC-3C4B-4538-8C6F-78FFDE2ED675}" type="sibTrans" cxnId="{CE10FF3A-8ABF-4895-ABC7-C471E33376CD}">
      <dgm:prSet/>
      <dgm:spPr/>
      <dgm:t>
        <a:bodyPr/>
        <a:lstStyle/>
        <a:p>
          <a:endParaRPr lang="en-US"/>
        </a:p>
      </dgm:t>
    </dgm:pt>
    <dgm:pt modelId="{C7A44ADA-6CC6-4B1F-B69E-03AE5FD23DF5}">
      <dgm:prSet/>
      <dgm:spPr/>
      <dgm:t>
        <a:bodyPr/>
        <a:lstStyle/>
        <a:p>
          <a:r>
            <a:rPr lang="en-US" b="0"/>
            <a:t>Niñ@s – guías</a:t>
          </a:r>
          <a:endParaRPr lang="en-US"/>
        </a:p>
      </dgm:t>
    </dgm:pt>
    <dgm:pt modelId="{E419B12A-9956-4FFE-95EB-0057F956422F}" type="parTrans" cxnId="{1B1ADA36-1D9C-4AC6-A856-67C545AD859F}">
      <dgm:prSet/>
      <dgm:spPr/>
      <dgm:t>
        <a:bodyPr/>
        <a:lstStyle/>
        <a:p>
          <a:endParaRPr lang="en-US"/>
        </a:p>
      </dgm:t>
    </dgm:pt>
    <dgm:pt modelId="{96E4CC0C-AA64-443B-81EE-528B1A976D76}" type="sibTrans" cxnId="{1B1ADA36-1D9C-4AC6-A856-67C545AD859F}">
      <dgm:prSet/>
      <dgm:spPr/>
      <dgm:t>
        <a:bodyPr/>
        <a:lstStyle/>
        <a:p>
          <a:endParaRPr lang="en-US"/>
        </a:p>
      </dgm:t>
    </dgm:pt>
    <dgm:pt modelId="{291B082C-71E9-4D64-B8FB-44C25BD8DFE5}">
      <dgm:prSet/>
      <dgm:spPr/>
      <dgm:t>
        <a:bodyPr/>
        <a:lstStyle/>
        <a:p>
          <a:r>
            <a:rPr lang="en-US" b="0"/>
            <a:t>Familias – niñ@s</a:t>
          </a:r>
          <a:endParaRPr lang="en-US"/>
        </a:p>
      </dgm:t>
    </dgm:pt>
    <dgm:pt modelId="{C0983572-8371-4751-8408-D4CC771BF1EB}" type="parTrans" cxnId="{92286DAB-3A4F-4950-9978-A723CB7124CB}">
      <dgm:prSet/>
      <dgm:spPr/>
      <dgm:t>
        <a:bodyPr/>
        <a:lstStyle/>
        <a:p>
          <a:endParaRPr lang="en-US"/>
        </a:p>
      </dgm:t>
    </dgm:pt>
    <dgm:pt modelId="{A80F1E73-2B37-405D-B209-23FE436AAEF8}" type="sibTrans" cxnId="{92286DAB-3A4F-4950-9978-A723CB7124CB}">
      <dgm:prSet/>
      <dgm:spPr/>
      <dgm:t>
        <a:bodyPr/>
        <a:lstStyle/>
        <a:p>
          <a:endParaRPr lang="en-US"/>
        </a:p>
      </dgm:t>
    </dgm:pt>
    <dgm:pt modelId="{11C8B0C0-BBF6-46D3-9410-1F34135F6C61}">
      <dgm:prSet/>
      <dgm:spPr/>
      <dgm:t>
        <a:bodyPr/>
        <a:lstStyle/>
        <a:p>
          <a:r>
            <a:rPr lang="en-US" b="0"/>
            <a:t>Guías – familias</a:t>
          </a:r>
          <a:endParaRPr lang="en-US"/>
        </a:p>
      </dgm:t>
    </dgm:pt>
    <dgm:pt modelId="{F9DB2717-812F-4BDB-A6BB-645790C44FBC}" type="parTrans" cxnId="{84A3D044-42F7-4DF0-8F30-1E547E4B9B4A}">
      <dgm:prSet/>
      <dgm:spPr/>
      <dgm:t>
        <a:bodyPr/>
        <a:lstStyle/>
        <a:p>
          <a:endParaRPr lang="en-US"/>
        </a:p>
      </dgm:t>
    </dgm:pt>
    <dgm:pt modelId="{1894A200-7EF7-41A3-805D-E2713350CBB0}" type="sibTrans" cxnId="{84A3D044-42F7-4DF0-8F30-1E547E4B9B4A}">
      <dgm:prSet/>
      <dgm:spPr/>
      <dgm:t>
        <a:bodyPr/>
        <a:lstStyle/>
        <a:p>
          <a:endParaRPr lang="en-US"/>
        </a:p>
      </dgm:t>
    </dgm:pt>
    <dgm:pt modelId="{AAAC0DAF-BC14-40D4-9C27-3EA53DC9EFC0}">
      <dgm:prSet/>
      <dgm:spPr/>
      <dgm:t>
        <a:bodyPr/>
        <a:lstStyle/>
        <a:p>
          <a:r>
            <a:rPr lang="en-US" b="0"/>
            <a:t>Familias y familias</a:t>
          </a:r>
          <a:endParaRPr lang="en-US"/>
        </a:p>
      </dgm:t>
    </dgm:pt>
    <dgm:pt modelId="{97E9E223-D167-4F1C-8D47-EDAB66D17313}" type="parTrans" cxnId="{89270AB7-454F-4959-BE2C-6A719D699BF0}">
      <dgm:prSet/>
      <dgm:spPr/>
      <dgm:t>
        <a:bodyPr/>
        <a:lstStyle/>
        <a:p>
          <a:endParaRPr lang="en-US"/>
        </a:p>
      </dgm:t>
    </dgm:pt>
    <dgm:pt modelId="{835AC318-7ED1-4C87-B6FB-E99C67A22643}" type="sibTrans" cxnId="{89270AB7-454F-4959-BE2C-6A719D699BF0}">
      <dgm:prSet/>
      <dgm:spPr/>
      <dgm:t>
        <a:bodyPr/>
        <a:lstStyle/>
        <a:p>
          <a:endParaRPr lang="en-US"/>
        </a:p>
      </dgm:t>
    </dgm:pt>
    <dgm:pt modelId="{D31BFC3D-2F93-4BA4-9E08-F5739E8BD67C}">
      <dgm:prSet/>
      <dgm:spPr/>
      <dgm:t>
        <a:bodyPr/>
        <a:lstStyle/>
        <a:p>
          <a:r>
            <a:rPr lang="en-US" b="0"/>
            <a:t>Guías y guías</a:t>
          </a:r>
          <a:endParaRPr lang="en-US"/>
        </a:p>
      </dgm:t>
    </dgm:pt>
    <dgm:pt modelId="{5A0AF8C0-024D-40FA-B178-7E37B676A4A1}" type="parTrans" cxnId="{656316B9-127B-45F3-84E3-760860A812B5}">
      <dgm:prSet/>
      <dgm:spPr/>
      <dgm:t>
        <a:bodyPr/>
        <a:lstStyle/>
        <a:p>
          <a:endParaRPr lang="en-US"/>
        </a:p>
      </dgm:t>
    </dgm:pt>
    <dgm:pt modelId="{DEAF3BB5-C601-4209-A807-E3739976A080}" type="sibTrans" cxnId="{656316B9-127B-45F3-84E3-760860A812B5}">
      <dgm:prSet/>
      <dgm:spPr/>
      <dgm:t>
        <a:bodyPr/>
        <a:lstStyle/>
        <a:p>
          <a:endParaRPr lang="en-US"/>
        </a:p>
      </dgm:t>
    </dgm:pt>
    <dgm:pt modelId="{F646CCC3-436B-C744-A505-2D2645168176}" type="pres">
      <dgm:prSet presAssocID="{8928F657-FB58-41E8-A8F5-0EFA99E81777}" presName="cycle" presStyleCnt="0">
        <dgm:presLayoutVars>
          <dgm:dir/>
          <dgm:resizeHandles val="exact"/>
        </dgm:presLayoutVars>
      </dgm:prSet>
      <dgm:spPr/>
    </dgm:pt>
    <dgm:pt modelId="{28A2483A-3563-2049-9135-05D61349FA73}" type="pres">
      <dgm:prSet presAssocID="{DBF0589D-ECBA-478D-9E81-B5C44C0A6C13}" presName="node" presStyleLbl="node1" presStyleIdx="0" presStyleCnt="6">
        <dgm:presLayoutVars>
          <dgm:bulletEnabled val="1"/>
        </dgm:presLayoutVars>
      </dgm:prSet>
      <dgm:spPr/>
    </dgm:pt>
    <dgm:pt modelId="{8024F150-B39D-3544-99AF-E4148553E033}" type="pres">
      <dgm:prSet presAssocID="{8489C8DC-3C4B-4538-8C6F-78FFDE2ED675}" presName="sibTrans" presStyleLbl="sibTrans2D1" presStyleIdx="0" presStyleCnt="6"/>
      <dgm:spPr/>
    </dgm:pt>
    <dgm:pt modelId="{4A7D9244-C707-4045-9DAB-E17462D68A85}" type="pres">
      <dgm:prSet presAssocID="{8489C8DC-3C4B-4538-8C6F-78FFDE2ED675}" presName="connectorText" presStyleLbl="sibTrans2D1" presStyleIdx="0" presStyleCnt="6"/>
      <dgm:spPr/>
    </dgm:pt>
    <dgm:pt modelId="{5C6D074A-0F4D-C44D-9844-D22AFF52A248}" type="pres">
      <dgm:prSet presAssocID="{C7A44ADA-6CC6-4B1F-B69E-03AE5FD23DF5}" presName="node" presStyleLbl="node1" presStyleIdx="1" presStyleCnt="6">
        <dgm:presLayoutVars>
          <dgm:bulletEnabled val="1"/>
        </dgm:presLayoutVars>
      </dgm:prSet>
      <dgm:spPr/>
    </dgm:pt>
    <dgm:pt modelId="{C5FFB9B1-3403-EB4B-8B34-566E334DE5EB}" type="pres">
      <dgm:prSet presAssocID="{96E4CC0C-AA64-443B-81EE-528B1A976D76}" presName="sibTrans" presStyleLbl="sibTrans2D1" presStyleIdx="1" presStyleCnt="6"/>
      <dgm:spPr/>
    </dgm:pt>
    <dgm:pt modelId="{72DB2DF6-376F-0A48-B47B-DAEF460065F6}" type="pres">
      <dgm:prSet presAssocID="{96E4CC0C-AA64-443B-81EE-528B1A976D76}" presName="connectorText" presStyleLbl="sibTrans2D1" presStyleIdx="1" presStyleCnt="6"/>
      <dgm:spPr/>
    </dgm:pt>
    <dgm:pt modelId="{78A2F0B5-DC04-944A-AEE2-92FDB25D6A36}" type="pres">
      <dgm:prSet presAssocID="{291B082C-71E9-4D64-B8FB-44C25BD8DFE5}" presName="node" presStyleLbl="node1" presStyleIdx="2" presStyleCnt="6">
        <dgm:presLayoutVars>
          <dgm:bulletEnabled val="1"/>
        </dgm:presLayoutVars>
      </dgm:prSet>
      <dgm:spPr/>
    </dgm:pt>
    <dgm:pt modelId="{3EA14AC5-009E-2F4C-88B7-33DD57D1752A}" type="pres">
      <dgm:prSet presAssocID="{A80F1E73-2B37-405D-B209-23FE436AAEF8}" presName="sibTrans" presStyleLbl="sibTrans2D1" presStyleIdx="2" presStyleCnt="6"/>
      <dgm:spPr/>
    </dgm:pt>
    <dgm:pt modelId="{DE498FAC-BB27-3347-A658-45AA674F39BA}" type="pres">
      <dgm:prSet presAssocID="{A80F1E73-2B37-405D-B209-23FE436AAEF8}" presName="connectorText" presStyleLbl="sibTrans2D1" presStyleIdx="2" presStyleCnt="6"/>
      <dgm:spPr/>
    </dgm:pt>
    <dgm:pt modelId="{AB4338CE-4473-7740-ABD7-98F0DBF5E9A0}" type="pres">
      <dgm:prSet presAssocID="{11C8B0C0-BBF6-46D3-9410-1F34135F6C61}" presName="node" presStyleLbl="node1" presStyleIdx="3" presStyleCnt="6">
        <dgm:presLayoutVars>
          <dgm:bulletEnabled val="1"/>
        </dgm:presLayoutVars>
      </dgm:prSet>
      <dgm:spPr/>
    </dgm:pt>
    <dgm:pt modelId="{6A8EEDB5-85C4-674A-A69F-9B11C7C4A6EC}" type="pres">
      <dgm:prSet presAssocID="{1894A200-7EF7-41A3-805D-E2713350CBB0}" presName="sibTrans" presStyleLbl="sibTrans2D1" presStyleIdx="3" presStyleCnt="6"/>
      <dgm:spPr/>
    </dgm:pt>
    <dgm:pt modelId="{0F4070F3-E0E8-8342-8CB9-8803C2B7E0BB}" type="pres">
      <dgm:prSet presAssocID="{1894A200-7EF7-41A3-805D-E2713350CBB0}" presName="connectorText" presStyleLbl="sibTrans2D1" presStyleIdx="3" presStyleCnt="6"/>
      <dgm:spPr/>
    </dgm:pt>
    <dgm:pt modelId="{4764339C-1419-9643-9F50-92651BFE2097}" type="pres">
      <dgm:prSet presAssocID="{AAAC0DAF-BC14-40D4-9C27-3EA53DC9EFC0}" presName="node" presStyleLbl="node1" presStyleIdx="4" presStyleCnt="6">
        <dgm:presLayoutVars>
          <dgm:bulletEnabled val="1"/>
        </dgm:presLayoutVars>
      </dgm:prSet>
      <dgm:spPr/>
    </dgm:pt>
    <dgm:pt modelId="{4A32EEC5-C184-CA42-B330-FEF55A97A9AD}" type="pres">
      <dgm:prSet presAssocID="{835AC318-7ED1-4C87-B6FB-E99C67A22643}" presName="sibTrans" presStyleLbl="sibTrans2D1" presStyleIdx="4" presStyleCnt="6"/>
      <dgm:spPr/>
    </dgm:pt>
    <dgm:pt modelId="{922E7730-8869-E545-A384-82F0B0D67FE8}" type="pres">
      <dgm:prSet presAssocID="{835AC318-7ED1-4C87-B6FB-E99C67A22643}" presName="connectorText" presStyleLbl="sibTrans2D1" presStyleIdx="4" presStyleCnt="6"/>
      <dgm:spPr/>
    </dgm:pt>
    <dgm:pt modelId="{A676D914-E4C0-0440-B2CD-1461E7B3F330}" type="pres">
      <dgm:prSet presAssocID="{D31BFC3D-2F93-4BA4-9E08-F5739E8BD67C}" presName="node" presStyleLbl="node1" presStyleIdx="5" presStyleCnt="6">
        <dgm:presLayoutVars>
          <dgm:bulletEnabled val="1"/>
        </dgm:presLayoutVars>
      </dgm:prSet>
      <dgm:spPr/>
    </dgm:pt>
    <dgm:pt modelId="{B873E40D-3391-F04A-8030-C7897F11A536}" type="pres">
      <dgm:prSet presAssocID="{DEAF3BB5-C601-4209-A807-E3739976A080}" presName="sibTrans" presStyleLbl="sibTrans2D1" presStyleIdx="5" presStyleCnt="6"/>
      <dgm:spPr/>
    </dgm:pt>
    <dgm:pt modelId="{B87167D6-485A-8E4A-A274-F0F2C1FBE0E6}" type="pres">
      <dgm:prSet presAssocID="{DEAF3BB5-C601-4209-A807-E3739976A080}" presName="connectorText" presStyleLbl="sibTrans2D1" presStyleIdx="5" presStyleCnt="6"/>
      <dgm:spPr/>
    </dgm:pt>
  </dgm:ptLst>
  <dgm:cxnLst>
    <dgm:cxn modelId="{8F826603-7721-5949-B8C3-66A7B7F8F71C}" type="presOf" srcId="{AAAC0DAF-BC14-40D4-9C27-3EA53DC9EFC0}" destId="{4764339C-1419-9643-9F50-92651BFE2097}" srcOrd="0" destOrd="0" presId="urn:microsoft.com/office/officeart/2005/8/layout/cycle2"/>
    <dgm:cxn modelId="{541CB304-4BB1-1548-A11E-4AF44BB10C7F}" type="presOf" srcId="{96E4CC0C-AA64-443B-81EE-528B1A976D76}" destId="{C5FFB9B1-3403-EB4B-8B34-566E334DE5EB}" srcOrd="0" destOrd="0" presId="urn:microsoft.com/office/officeart/2005/8/layout/cycle2"/>
    <dgm:cxn modelId="{2F196F09-0492-214B-BD43-ADD24C759786}" type="presOf" srcId="{835AC318-7ED1-4C87-B6FB-E99C67A22643}" destId="{922E7730-8869-E545-A384-82F0B0D67FE8}" srcOrd="1" destOrd="0" presId="urn:microsoft.com/office/officeart/2005/8/layout/cycle2"/>
    <dgm:cxn modelId="{6D33372B-D78E-924D-B196-B62DA1C5898C}" type="presOf" srcId="{11C8B0C0-BBF6-46D3-9410-1F34135F6C61}" destId="{AB4338CE-4473-7740-ABD7-98F0DBF5E9A0}" srcOrd="0" destOrd="0" presId="urn:microsoft.com/office/officeart/2005/8/layout/cycle2"/>
    <dgm:cxn modelId="{979FD82D-0C44-0446-A3B8-CEF6B6B4B359}" type="presOf" srcId="{1894A200-7EF7-41A3-805D-E2713350CBB0}" destId="{6A8EEDB5-85C4-674A-A69F-9B11C7C4A6EC}" srcOrd="0" destOrd="0" presId="urn:microsoft.com/office/officeart/2005/8/layout/cycle2"/>
    <dgm:cxn modelId="{1B1ADA36-1D9C-4AC6-A856-67C545AD859F}" srcId="{8928F657-FB58-41E8-A8F5-0EFA99E81777}" destId="{C7A44ADA-6CC6-4B1F-B69E-03AE5FD23DF5}" srcOrd="1" destOrd="0" parTransId="{E419B12A-9956-4FFE-95EB-0057F956422F}" sibTransId="{96E4CC0C-AA64-443B-81EE-528B1A976D76}"/>
    <dgm:cxn modelId="{CE10FF3A-8ABF-4895-ABC7-C471E33376CD}" srcId="{8928F657-FB58-41E8-A8F5-0EFA99E81777}" destId="{DBF0589D-ECBA-478D-9E81-B5C44C0A6C13}" srcOrd="0" destOrd="0" parTransId="{1D851FA6-8717-48AF-A0C0-0A424ED0C5CB}" sibTransId="{8489C8DC-3C4B-4538-8C6F-78FFDE2ED675}"/>
    <dgm:cxn modelId="{84A3D044-42F7-4DF0-8F30-1E547E4B9B4A}" srcId="{8928F657-FB58-41E8-A8F5-0EFA99E81777}" destId="{11C8B0C0-BBF6-46D3-9410-1F34135F6C61}" srcOrd="3" destOrd="0" parTransId="{F9DB2717-812F-4BDB-A6BB-645790C44FBC}" sibTransId="{1894A200-7EF7-41A3-805D-E2713350CBB0}"/>
    <dgm:cxn modelId="{AD44BF55-C0F2-E84F-99AF-7D4A1E797B9E}" type="presOf" srcId="{DBF0589D-ECBA-478D-9E81-B5C44C0A6C13}" destId="{28A2483A-3563-2049-9135-05D61349FA73}" srcOrd="0" destOrd="0" presId="urn:microsoft.com/office/officeart/2005/8/layout/cycle2"/>
    <dgm:cxn modelId="{A19B905B-B26B-194E-9E37-DDCCE0F46EF6}" type="presOf" srcId="{8489C8DC-3C4B-4538-8C6F-78FFDE2ED675}" destId="{8024F150-B39D-3544-99AF-E4148553E033}" srcOrd="0" destOrd="0" presId="urn:microsoft.com/office/officeart/2005/8/layout/cycle2"/>
    <dgm:cxn modelId="{00902763-FC81-C348-9A38-8B8998CDED4F}" type="presOf" srcId="{A80F1E73-2B37-405D-B209-23FE436AAEF8}" destId="{3EA14AC5-009E-2F4C-88B7-33DD57D1752A}" srcOrd="0" destOrd="0" presId="urn:microsoft.com/office/officeart/2005/8/layout/cycle2"/>
    <dgm:cxn modelId="{A4C60868-E4E2-F34B-A756-346389CE5D6B}" type="presOf" srcId="{A80F1E73-2B37-405D-B209-23FE436AAEF8}" destId="{DE498FAC-BB27-3347-A658-45AA674F39BA}" srcOrd="1" destOrd="0" presId="urn:microsoft.com/office/officeart/2005/8/layout/cycle2"/>
    <dgm:cxn modelId="{4C533B73-40FC-3549-BDBF-36C0195E8B28}" type="presOf" srcId="{C7A44ADA-6CC6-4B1F-B69E-03AE5FD23DF5}" destId="{5C6D074A-0F4D-C44D-9844-D22AFF52A248}" srcOrd="0" destOrd="0" presId="urn:microsoft.com/office/officeart/2005/8/layout/cycle2"/>
    <dgm:cxn modelId="{CBCDCE73-DF9E-864F-9F7D-97306080C8EB}" type="presOf" srcId="{8928F657-FB58-41E8-A8F5-0EFA99E81777}" destId="{F646CCC3-436B-C744-A505-2D2645168176}" srcOrd="0" destOrd="0" presId="urn:microsoft.com/office/officeart/2005/8/layout/cycle2"/>
    <dgm:cxn modelId="{96538074-BC8F-AD44-90B3-38029316F4DE}" type="presOf" srcId="{96E4CC0C-AA64-443B-81EE-528B1A976D76}" destId="{72DB2DF6-376F-0A48-B47B-DAEF460065F6}" srcOrd="1" destOrd="0" presId="urn:microsoft.com/office/officeart/2005/8/layout/cycle2"/>
    <dgm:cxn modelId="{1FAF6187-977C-8140-A028-2C656FD4E413}" type="presOf" srcId="{1894A200-7EF7-41A3-805D-E2713350CBB0}" destId="{0F4070F3-E0E8-8342-8CB9-8803C2B7E0BB}" srcOrd="1" destOrd="0" presId="urn:microsoft.com/office/officeart/2005/8/layout/cycle2"/>
    <dgm:cxn modelId="{9E76E793-DFA0-D54D-86B4-E6226EE5AEEF}" type="presOf" srcId="{DEAF3BB5-C601-4209-A807-E3739976A080}" destId="{B873E40D-3391-F04A-8030-C7897F11A536}" srcOrd="0" destOrd="0" presId="urn:microsoft.com/office/officeart/2005/8/layout/cycle2"/>
    <dgm:cxn modelId="{E41BEFA8-73C3-954A-8018-8C1C276AD296}" type="presOf" srcId="{8489C8DC-3C4B-4538-8C6F-78FFDE2ED675}" destId="{4A7D9244-C707-4045-9DAB-E17462D68A85}" srcOrd="1" destOrd="0" presId="urn:microsoft.com/office/officeart/2005/8/layout/cycle2"/>
    <dgm:cxn modelId="{92286DAB-3A4F-4950-9978-A723CB7124CB}" srcId="{8928F657-FB58-41E8-A8F5-0EFA99E81777}" destId="{291B082C-71E9-4D64-B8FB-44C25BD8DFE5}" srcOrd="2" destOrd="0" parTransId="{C0983572-8371-4751-8408-D4CC771BF1EB}" sibTransId="{A80F1E73-2B37-405D-B209-23FE436AAEF8}"/>
    <dgm:cxn modelId="{89270AB7-454F-4959-BE2C-6A719D699BF0}" srcId="{8928F657-FB58-41E8-A8F5-0EFA99E81777}" destId="{AAAC0DAF-BC14-40D4-9C27-3EA53DC9EFC0}" srcOrd="4" destOrd="0" parTransId="{97E9E223-D167-4F1C-8D47-EDAB66D17313}" sibTransId="{835AC318-7ED1-4C87-B6FB-E99C67A22643}"/>
    <dgm:cxn modelId="{656316B9-127B-45F3-84E3-760860A812B5}" srcId="{8928F657-FB58-41E8-A8F5-0EFA99E81777}" destId="{D31BFC3D-2F93-4BA4-9E08-F5739E8BD67C}" srcOrd="5" destOrd="0" parTransId="{5A0AF8C0-024D-40FA-B178-7E37B676A4A1}" sibTransId="{DEAF3BB5-C601-4209-A807-E3739976A080}"/>
    <dgm:cxn modelId="{A2E137BD-05BE-A243-9C2A-0D766D853FC6}" type="presOf" srcId="{291B082C-71E9-4D64-B8FB-44C25BD8DFE5}" destId="{78A2F0B5-DC04-944A-AEE2-92FDB25D6A36}" srcOrd="0" destOrd="0" presId="urn:microsoft.com/office/officeart/2005/8/layout/cycle2"/>
    <dgm:cxn modelId="{D231A0D1-E1DD-7E4E-B924-222DF98C7E68}" type="presOf" srcId="{DEAF3BB5-C601-4209-A807-E3739976A080}" destId="{B87167D6-485A-8E4A-A274-F0F2C1FBE0E6}" srcOrd="1" destOrd="0" presId="urn:microsoft.com/office/officeart/2005/8/layout/cycle2"/>
    <dgm:cxn modelId="{E96FB5DC-D584-0743-8ED1-7AA132A79DC6}" type="presOf" srcId="{835AC318-7ED1-4C87-B6FB-E99C67A22643}" destId="{4A32EEC5-C184-CA42-B330-FEF55A97A9AD}" srcOrd="0" destOrd="0" presId="urn:microsoft.com/office/officeart/2005/8/layout/cycle2"/>
    <dgm:cxn modelId="{8A9061E7-39B7-8D45-BE1F-6A996DF118F0}" type="presOf" srcId="{D31BFC3D-2F93-4BA4-9E08-F5739E8BD67C}" destId="{A676D914-E4C0-0440-B2CD-1461E7B3F330}" srcOrd="0" destOrd="0" presId="urn:microsoft.com/office/officeart/2005/8/layout/cycle2"/>
    <dgm:cxn modelId="{8DF04590-A4F6-EF43-8CEC-A2C44E78B794}" type="presParOf" srcId="{F646CCC3-436B-C744-A505-2D2645168176}" destId="{28A2483A-3563-2049-9135-05D61349FA73}" srcOrd="0" destOrd="0" presId="urn:microsoft.com/office/officeart/2005/8/layout/cycle2"/>
    <dgm:cxn modelId="{7104D397-0999-3F46-87DB-D78EC9D5FE83}" type="presParOf" srcId="{F646CCC3-436B-C744-A505-2D2645168176}" destId="{8024F150-B39D-3544-99AF-E4148553E033}" srcOrd="1" destOrd="0" presId="urn:microsoft.com/office/officeart/2005/8/layout/cycle2"/>
    <dgm:cxn modelId="{BFD602A1-D731-1446-91F7-CF9B289A659F}" type="presParOf" srcId="{8024F150-B39D-3544-99AF-E4148553E033}" destId="{4A7D9244-C707-4045-9DAB-E17462D68A85}" srcOrd="0" destOrd="0" presId="urn:microsoft.com/office/officeart/2005/8/layout/cycle2"/>
    <dgm:cxn modelId="{C2756484-E693-4941-B6D1-B6018501AB70}" type="presParOf" srcId="{F646CCC3-436B-C744-A505-2D2645168176}" destId="{5C6D074A-0F4D-C44D-9844-D22AFF52A248}" srcOrd="2" destOrd="0" presId="urn:microsoft.com/office/officeart/2005/8/layout/cycle2"/>
    <dgm:cxn modelId="{8672D9A0-8E75-9F4E-B91B-CA6ACB168277}" type="presParOf" srcId="{F646CCC3-436B-C744-A505-2D2645168176}" destId="{C5FFB9B1-3403-EB4B-8B34-566E334DE5EB}" srcOrd="3" destOrd="0" presId="urn:microsoft.com/office/officeart/2005/8/layout/cycle2"/>
    <dgm:cxn modelId="{7A90AFF2-789F-0649-AED5-B0166614F213}" type="presParOf" srcId="{C5FFB9B1-3403-EB4B-8B34-566E334DE5EB}" destId="{72DB2DF6-376F-0A48-B47B-DAEF460065F6}" srcOrd="0" destOrd="0" presId="urn:microsoft.com/office/officeart/2005/8/layout/cycle2"/>
    <dgm:cxn modelId="{A7102669-68AD-B940-889F-9994F4974B41}" type="presParOf" srcId="{F646CCC3-436B-C744-A505-2D2645168176}" destId="{78A2F0B5-DC04-944A-AEE2-92FDB25D6A36}" srcOrd="4" destOrd="0" presId="urn:microsoft.com/office/officeart/2005/8/layout/cycle2"/>
    <dgm:cxn modelId="{1A802EA3-07C0-234A-A81E-33CB20788078}" type="presParOf" srcId="{F646CCC3-436B-C744-A505-2D2645168176}" destId="{3EA14AC5-009E-2F4C-88B7-33DD57D1752A}" srcOrd="5" destOrd="0" presId="urn:microsoft.com/office/officeart/2005/8/layout/cycle2"/>
    <dgm:cxn modelId="{CA28E715-64B2-0341-803B-BA1A1497DCB5}" type="presParOf" srcId="{3EA14AC5-009E-2F4C-88B7-33DD57D1752A}" destId="{DE498FAC-BB27-3347-A658-45AA674F39BA}" srcOrd="0" destOrd="0" presId="urn:microsoft.com/office/officeart/2005/8/layout/cycle2"/>
    <dgm:cxn modelId="{65169AEF-D88A-944C-AA20-773224DE927B}" type="presParOf" srcId="{F646CCC3-436B-C744-A505-2D2645168176}" destId="{AB4338CE-4473-7740-ABD7-98F0DBF5E9A0}" srcOrd="6" destOrd="0" presId="urn:microsoft.com/office/officeart/2005/8/layout/cycle2"/>
    <dgm:cxn modelId="{C7BEC7FF-3C84-6741-AF1E-26E3E0F24ADA}" type="presParOf" srcId="{F646CCC3-436B-C744-A505-2D2645168176}" destId="{6A8EEDB5-85C4-674A-A69F-9B11C7C4A6EC}" srcOrd="7" destOrd="0" presId="urn:microsoft.com/office/officeart/2005/8/layout/cycle2"/>
    <dgm:cxn modelId="{9CFA38C5-9914-C84F-8E5E-463B098C3819}" type="presParOf" srcId="{6A8EEDB5-85C4-674A-A69F-9B11C7C4A6EC}" destId="{0F4070F3-E0E8-8342-8CB9-8803C2B7E0BB}" srcOrd="0" destOrd="0" presId="urn:microsoft.com/office/officeart/2005/8/layout/cycle2"/>
    <dgm:cxn modelId="{62E2EB74-F3B5-314D-ACDC-699B4455CD2B}" type="presParOf" srcId="{F646CCC3-436B-C744-A505-2D2645168176}" destId="{4764339C-1419-9643-9F50-92651BFE2097}" srcOrd="8" destOrd="0" presId="urn:microsoft.com/office/officeart/2005/8/layout/cycle2"/>
    <dgm:cxn modelId="{0C5AE7B4-3E7A-6546-8CFE-68184F87768D}" type="presParOf" srcId="{F646CCC3-436B-C744-A505-2D2645168176}" destId="{4A32EEC5-C184-CA42-B330-FEF55A97A9AD}" srcOrd="9" destOrd="0" presId="urn:microsoft.com/office/officeart/2005/8/layout/cycle2"/>
    <dgm:cxn modelId="{7EC8743E-FD66-3E4D-B694-007519352806}" type="presParOf" srcId="{4A32EEC5-C184-CA42-B330-FEF55A97A9AD}" destId="{922E7730-8869-E545-A384-82F0B0D67FE8}" srcOrd="0" destOrd="0" presId="urn:microsoft.com/office/officeart/2005/8/layout/cycle2"/>
    <dgm:cxn modelId="{BE2EE20A-BE43-9045-A225-5F742C4533B1}" type="presParOf" srcId="{F646CCC3-436B-C744-A505-2D2645168176}" destId="{A676D914-E4C0-0440-B2CD-1461E7B3F330}" srcOrd="10" destOrd="0" presId="urn:microsoft.com/office/officeart/2005/8/layout/cycle2"/>
    <dgm:cxn modelId="{6F7154DB-B936-2E4E-9390-2D1BFC1052A7}" type="presParOf" srcId="{F646CCC3-436B-C744-A505-2D2645168176}" destId="{B873E40D-3391-F04A-8030-C7897F11A536}" srcOrd="11" destOrd="0" presId="urn:microsoft.com/office/officeart/2005/8/layout/cycle2"/>
    <dgm:cxn modelId="{1F01DE3B-75F4-C942-B701-4DBDA90EA0E1}" type="presParOf" srcId="{B873E40D-3391-F04A-8030-C7897F11A536}" destId="{B87167D6-485A-8E4A-A274-F0F2C1FBE0E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121C28-1A70-4924-BBB9-EE2CA66A2DE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112149-18C6-4FC8-A801-17829A0CD219}">
      <dgm:prSet/>
      <dgm:spPr/>
      <dgm:t>
        <a:bodyPr/>
        <a:lstStyle/>
        <a:p>
          <a:r>
            <a:rPr lang="es-ES" b="0"/>
            <a:t>En el circulo de llegada y de salida</a:t>
          </a:r>
          <a:endParaRPr lang="en-US"/>
        </a:p>
      </dgm:t>
    </dgm:pt>
    <dgm:pt modelId="{8BDAD666-BF3F-4EF4-80FE-38175EDC37AA}" type="parTrans" cxnId="{B3F77C3E-2D95-43F4-843A-C3CE224B40AA}">
      <dgm:prSet/>
      <dgm:spPr/>
      <dgm:t>
        <a:bodyPr/>
        <a:lstStyle/>
        <a:p>
          <a:endParaRPr lang="en-US"/>
        </a:p>
      </dgm:t>
    </dgm:pt>
    <dgm:pt modelId="{75F582CA-5040-4108-8C1F-F67992007948}" type="sibTrans" cxnId="{B3F77C3E-2D95-43F4-843A-C3CE224B40AA}">
      <dgm:prSet/>
      <dgm:spPr/>
      <dgm:t>
        <a:bodyPr/>
        <a:lstStyle/>
        <a:p>
          <a:endParaRPr lang="en-US"/>
        </a:p>
      </dgm:t>
    </dgm:pt>
    <dgm:pt modelId="{7652A941-C37B-4943-AD7C-48052B445B2B}">
      <dgm:prSet/>
      <dgm:spPr/>
      <dgm:t>
        <a:bodyPr/>
        <a:lstStyle/>
        <a:p>
          <a:r>
            <a:rPr lang="es-ES" b="0"/>
            <a:t>Espacios de comunicación</a:t>
          </a:r>
          <a:endParaRPr lang="en-US"/>
        </a:p>
      </dgm:t>
    </dgm:pt>
    <dgm:pt modelId="{CC3590FF-7706-48BF-BB69-2BDD34670C46}" type="parTrans" cxnId="{AD6F25F9-171C-458D-9183-D59E8C50D417}">
      <dgm:prSet/>
      <dgm:spPr/>
      <dgm:t>
        <a:bodyPr/>
        <a:lstStyle/>
        <a:p>
          <a:endParaRPr lang="en-US"/>
        </a:p>
      </dgm:t>
    </dgm:pt>
    <dgm:pt modelId="{37A1C487-140A-4C0C-84C1-B0EB6FC68B64}" type="sibTrans" cxnId="{AD6F25F9-171C-458D-9183-D59E8C50D417}">
      <dgm:prSet/>
      <dgm:spPr/>
      <dgm:t>
        <a:bodyPr/>
        <a:lstStyle/>
        <a:p>
          <a:endParaRPr lang="en-US"/>
        </a:p>
      </dgm:t>
    </dgm:pt>
    <dgm:pt modelId="{4EA98639-70A0-4B87-A7AA-7589DBC51BA9}">
      <dgm:prSet/>
      <dgm:spPr/>
      <dgm:t>
        <a:bodyPr/>
        <a:lstStyle/>
        <a:p>
          <a:r>
            <a:rPr lang="es-ES" b="0"/>
            <a:t>Símbolos que refuercen</a:t>
          </a:r>
          <a:endParaRPr lang="en-US"/>
        </a:p>
      </dgm:t>
    </dgm:pt>
    <dgm:pt modelId="{22E45223-95FB-4684-A8FA-95A80B6AE1A4}" type="parTrans" cxnId="{73C43EE8-F57D-41B6-B436-52543CB81C46}">
      <dgm:prSet/>
      <dgm:spPr/>
      <dgm:t>
        <a:bodyPr/>
        <a:lstStyle/>
        <a:p>
          <a:endParaRPr lang="en-US"/>
        </a:p>
      </dgm:t>
    </dgm:pt>
    <dgm:pt modelId="{AE82529C-047C-48D1-B619-330AA01096C8}" type="sibTrans" cxnId="{73C43EE8-F57D-41B6-B436-52543CB81C46}">
      <dgm:prSet/>
      <dgm:spPr/>
      <dgm:t>
        <a:bodyPr/>
        <a:lstStyle/>
        <a:p>
          <a:endParaRPr lang="en-US"/>
        </a:p>
      </dgm:t>
    </dgm:pt>
    <dgm:pt modelId="{B283D8E5-71B2-43EE-8DA9-ADE68FA1E62E}">
      <dgm:prSet/>
      <dgm:spPr/>
      <dgm:t>
        <a:bodyPr/>
        <a:lstStyle/>
        <a:p>
          <a:r>
            <a:rPr lang="es-ES" b="0"/>
            <a:t>Desde el área de emocional fortalecer su auto estima y auto valoración</a:t>
          </a:r>
          <a:endParaRPr lang="en-US"/>
        </a:p>
      </dgm:t>
    </dgm:pt>
    <dgm:pt modelId="{30485EC8-93BC-4598-9743-0D6007A65D3F}" type="parTrans" cxnId="{638D6B88-E43A-42B1-BD07-F7EAEF69B14C}">
      <dgm:prSet/>
      <dgm:spPr/>
      <dgm:t>
        <a:bodyPr/>
        <a:lstStyle/>
        <a:p>
          <a:endParaRPr lang="en-US"/>
        </a:p>
      </dgm:t>
    </dgm:pt>
    <dgm:pt modelId="{701E531E-6F40-4A23-98B6-63874D3C68D0}" type="sibTrans" cxnId="{638D6B88-E43A-42B1-BD07-F7EAEF69B14C}">
      <dgm:prSet/>
      <dgm:spPr/>
      <dgm:t>
        <a:bodyPr/>
        <a:lstStyle/>
        <a:p>
          <a:endParaRPr lang="en-US"/>
        </a:p>
      </dgm:t>
    </dgm:pt>
    <dgm:pt modelId="{53B12049-6EB3-42A2-9957-E523EE3A5CD1}">
      <dgm:prSet/>
      <dgm:spPr/>
      <dgm:t>
        <a:bodyPr/>
        <a:lstStyle/>
        <a:p>
          <a:r>
            <a:rPr lang="es-ES" b="0"/>
            <a:t>Ejercicio de imagineria: arrugar el papel, regar el agua</a:t>
          </a:r>
          <a:endParaRPr lang="en-US"/>
        </a:p>
      </dgm:t>
    </dgm:pt>
    <dgm:pt modelId="{4D4CBC3B-0BFE-4EBE-BF85-012B77B05CB7}" type="parTrans" cxnId="{6C8421BB-40AE-4053-BD02-4182C9761423}">
      <dgm:prSet/>
      <dgm:spPr/>
      <dgm:t>
        <a:bodyPr/>
        <a:lstStyle/>
        <a:p>
          <a:endParaRPr lang="en-US"/>
        </a:p>
      </dgm:t>
    </dgm:pt>
    <dgm:pt modelId="{158AB45A-A2CC-462C-A57D-694BE914C2E4}" type="sibTrans" cxnId="{6C8421BB-40AE-4053-BD02-4182C9761423}">
      <dgm:prSet/>
      <dgm:spPr/>
      <dgm:t>
        <a:bodyPr/>
        <a:lstStyle/>
        <a:p>
          <a:endParaRPr lang="en-US"/>
        </a:p>
      </dgm:t>
    </dgm:pt>
    <dgm:pt modelId="{6F01AFD7-7C1F-4413-9F33-612EE972629F}">
      <dgm:prSet/>
      <dgm:spPr/>
      <dgm:t>
        <a:bodyPr/>
        <a:lstStyle/>
        <a:p>
          <a:r>
            <a:rPr lang="es-ES" b="0"/>
            <a:t>Con historias reales y cuentos</a:t>
          </a:r>
          <a:endParaRPr lang="en-US"/>
        </a:p>
      </dgm:t>
    </dgm:pt>
    <dgm:pt modelId="{817169B5-5B2A-4B6C-9523-68599E08D93D}" type="parTrans" cxnId="{44EB3704-1335-4DF4-8AE1-CEDA6E1A4235}">
      <dgm:prSet/>
      <dgm:spPr/>
      <dgm:t>
        <a:bodyPr/>
        <a:lstStyle/>
        <a:p>
          <a:endParaRPr lang="en-US"/>
        </a:p>
      </dgm:t>
    </dgm:pt>
    <dgm:pt modelId="{FA9258B5-F75D-49BD-A5C1-EFC4B460D68E}" type="sibTrans" cxnId="{44EB3704-1335-4DF4-8AE1-CEDA6E1A4235}">
      <dgm:prSet/>
      <dgm:spPr/>
      <dgm:t>
        <a:bodyPr/>
        <a:lstStyle/>
        <a:p>
          <a:endParaRPr lang="en-US"/>
        </a:p>
      </dgm:t>
    </dgm:pt>
    <dgm:pt modelId="{915F91F5-5A56-4300-BE83-CB02403E54AC}">
      <dgm:prSet/>
      <dgm:spPr/>
      <dgm:t>
        <a:bodyPr/>
        <a:lstStyle/>
        <a:p>
          <a:r>
            <a:rPr lang="es-ES" b="0"/>
            <a:t>Talleres para familias</a:t>
          </a:r>
          <a:endParaRPr lang="en-US"/>
        </a:p>
      </dgm:t>
    </dgm:pt>
    <dgm:pt modelId="{5FFA4E90-930F-4B04-8F05-F0744403F5C1}" type="parTrans" cxnId="{477D475B-E407-4B39-B689-435F415036CB}">
      <dgm:prSet/>
      <dgm:spPr/>
      <dgm:t>
        <a:bodyPr/>
        <a:lstStyle/>
        <a:p>
          <a:endParaRPr lang="en-US"/>
        </a:p>
      </dgm:t>
    </dgm:pt>
    <dgm:pt modelId="{8C971059-A703-461A-B15B-894641B97121}" type="sibTrans" cxnId="{477D475B-E407-4B39-B689-435F415036CB}">
      <dgm:prSet/>
      <dgm:spPr/>
      <dgm:t>
        <a:bodyPr/>
        <a:lstStyle/>
        <a:p>
          <a:endParaRPr lang="en-US"/>
        </a:p>
      </dgm:t>
    </dgm:pt>
    <dgm:pt modelId="{819B32C5-9762-684C-9811-0F0C41D43EDB}" type="pres">
      <dgm:prSet presAssocID="{31121C28-1A70-4924-BBB9-EE2CA66A2DED}" presName="Name0" presStyleCnt="0">
        <dgm:presLayoutVars>
          <dgm:dir/>
          <dgm:resizeHandles val="exact"/>
        </dgm:presLayoutVars>
      </dgm:prSet>
      <dgm:spPr/>
    </dgm:pt>
    <dgm:pt modelId="{771C7DED-58C5-1C44-9F24-1408BF901313}" type="pres">
      <dgm:prSet presAssocID="{B8112149-18C6-4FC8-A801-17829A0CD219}" presName="node" presStyleLbl="node1" presStyleIdx="0" presStyleCnt="7">
        <dgm:presLayoutVars>
          <dgm:bulletEnabled val="1"/>
        </dgm:presLayoutVars>
      </dgm:prSet>
      <dgm:spPr/>
    </dgm:pt>
    <dgm:pt modelId="{ECFB481B-5C4E-D948-9241-E83F6C8B7291}" type="pres">
      <dgm:prSet presAssocID="{75F582CA-5040-4108-8C1F-F67992007948}" presName="sibTrans" presStyleLbl="sibTrans1D1" presStyleIdx="0" presStyleCnt="6"/>
      <dgm:spPr/>
    </dgm:pt>
    <dgm:pt modelId="{88E9AEED-53E4-794C-AB0F-2310E514794B}" type="pres">
      <dgm:prSet presAssocID="{75F582CA-5040-4108-8C1F-F67992007948}" presName="connectorText" presStyleLbl="sibTrans1D1" presStyleIdx="0" presStyleCnt="6"/>
      <dgm:spPr/>
    </dgm:pt>
    <dgm:pt modelId="{1368471F-D8EF-5A45-8786-11DE77B9900A}" type="pres">
      <dgm:prSet presAssocID="{7652A941-C37B-4943-AD7C-48052B445B2B}" presName="node" presStyleLbl="node1" presStyleIdx="1" presStyleCnt="7">
        <dgm:presLayoutVars>
          <dgm:bulletEnabled val="1"/>
        </dgm:presLayoutVars>
      </dgm:prSet>
      <dgm:spPr/>
    </dgm:pt>
    <dgm:pt modelId="{D0BFDFC0-10E5-214A-8B91-0A00B3931126}" type="pres">
      <dgm:prSet presAssocID="{37A1C487-140A-4C0C-84C1-B0EB6FC68B64}" presName="sibTrans" presStyleLbl="sibTrans1D1" presStyleIdx="1" presStyleCnt="6"/>
      <dgm:spPr/>
    </dgm:pt>
    <dgm:pt modelId="{D4292E08-F7A7-3E40-8194-40520BF85A3A}" type="pres">
      <dgm:prSet presAssocID="{37A1C487-140A-4C0C-84C1-B0EB6FC68B64}" presName="connectorText" presStyleLbl="sibTrans1D1" presStyleIdx="1" presStyleCnt="6"/>
      <dgm:spPr/>
    </dgm:pt>
    <dgm:pt modelId="{1D6BAD78-04BC-474A-8343-CA0BCB537700}" type="pres">
      <dgm:prSet presAssocID="{4EA98639-70A0-4B87-A7AA-7589DBC51BA9}" presName="node" presStyleLbl="node1" presStyleIdx="2" presStyleCnt="7">
        <dgm:presLayoutVars>
          <dgm:bulletEnabled val="1"/>
        </dgm:presLayoutVars>
      </dgm:prSet>
      <dgm:spPr/>
    </dgm:pt>
    <dgm:pt modelId="{DE0D59FA-A1DA-DF46-A8AC-598B51CFEC32}" type="pres">
      <dgm:prSet presAssocID="{AE82529C-047C-48D1-B619-330AA01096C8}" presName="sibTrans" presStyleLbl="sibTrans1D1" presStyleIdx="2" presStyleCnt="6"/>
      <dgm:spPr/>
    </dgm:pt>
    <dgm:pt modelId="{C4836248-20F6-8F4D-9AD5-015EA84F90B6}" type="pres">
      <dgm:prSet presAssocID="{AE82529C-047C-48D1-B619-330AA01096C8}" presName="connectorText" presStyleLbl="sibTrans1D1" presStyleIdx="2" presStyleCnt="6"/>
      <dgm:spPr/>
    </dgm:pt>
    <dgm:pt modelId="{02390396-2635-ED4D-8A8E-033445AC13A9}" type="pres">
      <dgm:prSet presAssocID="{B283D8E5-71B2-43EE-8DA9-ADE68FA1E62E}" presName="node" presStyleLbl="node1" presStyleIdx="3" presStyleCnt="7">
        <dgm:presLayoutVars>
          <dgm:bulletEnabled val="1"/>
        </dgm:presLayoutVars>
      </dgm:prSet>
      <dgm:spPr/>
    </dgm:pt>
    <dgm:pt modelId="{1F113068-C9DC-ED4C-8895-269B58AD7D38}" type="pres">
      <dgm:prSet presAssocID="{701E531E-6F40-4A23-98B6-63874D3C68D0}" presName="sibTrans" presStyleLbl="sibTrans1D1" presStyleIdx="3" presStyleCnt="6"/>
      <dgm:spPr/>
    </dgm:pt>
    <dgm:pt modelId="{FDBE06AF-1EAA-8A47-8EDF-CD4F903F7ECA}" type="pres">
      <dgm:prSet presAssocID="{701E531E-6F40-4A23-98B6-63874D3C68D0}" presName="connectorText" presStyleLbl="sibTrans1D1" presStyleIdx="3" presStyleCnt="6"/>
      <dgm:spPr/>
    </dgm:pt>
    <dgm:pt modelId="{FBB842D4-6135-AF4B-961F-76084DF79CE8}" type="pres">
      <dgm:prSet presAssocID="{53B12049-6EB3-42A2-9957-E523EE3A5CD1}" presName="node" presStyleLbl="node1" presStyleIdx="4" presStyleCnt="7">
        <dgm:presLayoutVars>
          <dgm:bulletEnabled val="1"/>
        </dgm:presLayoutVars>
      </dgm:prSet>
      <dgm:spPr/>
    </dgm:pt>
    <dgm:pt modelId="{2123D526-E520-044F-96F8-D9C883601658}" type="pres">
      <dgm:prSet presAssocID="{158AB45A-A2CC-462C-A57D-694BE914C2E4}" presName="sibTrans" presStyleLbl="sibTrans1D1" presStyleIdx="4" presStyleCnt="6"/>
      <dgm:spPr/>
    </dgm:pt>
    <dgm:pt modelId="{98B91E90-9E6F-A942-B20B-659D53D90906}" type="pres">
      <dgm:prSet presAssocID="{158AB45A-A2CC-462C-A57D-694BE914C2E4}" presName="connectorText" presStyleLbl="sibTrans1D1" presStyleIdx="4" presStyleCnt="6"/>
      <dgm:spPr/>
    </dgm:pt>
    <dgm:pt modelId="{454B637F-ECB9-CD45-A65A-0C71E8413ED3}" type="pres">
      <dgm:prSet presAssocID="{6F01AFD7-7C1F-4413-9F33-612EE972629F}" presName="node" presStyleLbl="node1" presStyleIdx="5" presStyleCnt="7">
        <dgm:presLayoutVars>
          <dgm:bulletEnabled val="1"/>
        </dgm:presLayoutVars>
      </dgm:prSet>
      <dgm:spPr/>
    </dgm:pt>
    <dgm:pt modelId="{3F90D2AE-7319-064D-853C-C2D7106184EE}" type="pres">
      <dgm:prSet presAssocID="{FA9258B5-F75D-49BD-A5C1-EFC4B460D68E}" presName="sibTrans" presStyleLbl="sibTrans1D1" presStyleIdx="5" presStyleCnt="6"/>
      <dgm:spPr/>
    </dgm:pt>
    <dgm:pt modelId="{0D79DCF7-ADDF-1A46-B062-C43BDD5ACFB8}" type="pres">
      <dgm:prSet presAssocID="{FA9258B5-F75D-49BD-A5C1-EFC4B460D68E}" presName="connectorText" presStyleLbl="sibTrans1D1" presStyleIdx="5" presStyleCnt="6"/>
      <dgm:spPr/>
    </dgm:pt>
    <dgm:pt modelId="{FD9179DE-11B4-2D42-9820-F3A817F5A6C5}" type="pres">
      <dgm:prSet presAssocID="{915F91F5-5A56-4300-BE83-CB02403E54AC}" presName="node" presStyleLbl="node1" presStyleIdx="6" presStyleCnt="7">
        <dgm:presLayoutVars>
          <dgm:bulletEnabled val="1"/>
        </dgm:presLayoutVars>
      </dgm:prSet>
      <dgm:spPr/>
    </dgm:pt>
  </dgm:ptLst>
  <dgm:cxnLst>
    <dgm:cxn modelId="{44EB3704-1335-4DF4-8AE1-CEDA6E1A4235}" srcId="{31121C28-1A70-4924-BBB9-EE2CA66A2DED}" destId="{6F01AFD7-7C1F-4413-9F33-612EE972629F}" srcOrd="5" destOrd="0" parTransId="{817169B5-5B2A-4B6C-9523-68599E08D93D}" sibTransId="{FA9258B5-F75D-49BD-A5C1-EFC4B460D68E}"/>
    <dgm:cxn modelId="{9604D912-41E6-1249-8E76-B0E0772FCA73}" type="presOf" srcId="{AE82529C-047C-48D1-B619-330AA01096C8}" destId="{C4836248-20F6-8F4D-9AD5-015EA84F90B6}" srcOrd="1" destOrd="0" presId="urn:microsoft.com/office/officeart/2016/7/layout/RepeatingBendingProcessNew"/>
    <dgm:cxn modelId="{851C0C21-0BCB-C042-B459-7D8C91EE5A06}" type="presOf" srcId="{6F01AFD7-7C1F-4413-9F33-612EE972629F}" destId="{454B637F-ECB9-CD45-A65A-0C71E8413ED3}" srcOrd="0" destOrd="0" presId="urn:microsoft.com/office/officeart/2016/7/layout/RepeatingBendingProcessNew"/>
    <dgm:cxn modelId="{7CDB103A-4F1D-0D48-89AC-C6DFCA566934}" type="presOf" srcId="{AE82529C-047C-48D1-B619-330AA01096C8}" destId="{DE0D59FA-A1DA-DF46-A8AC-598B51CFEC32}" srcOrd="0" destOrd="0" presId="urn:microsoft.com/office/officeart/2016/7/layout/RepeatingBendingProcessNew"/>
    <dgm:cxn modelId="{DB66F63C-7B7A-D148-B082-26B09EAEF3FC}" type="presOf" srcId="{915F91F5-5A56-4300-BE83-CB02403E54AC}" destId="{FD9179DE-11B4-2D42-9820-F3A817F5A6C5}" srcOrd="0" destOrd="0" presId="urn:microsoft.com/office/officeart/2016/7/layout/RepeatingBendingProcessNew"/>
    <dgm:cxn modelId="{B3F77C3E-2D95-43F4-843A-C3CE224B40AA}" srcId="{31121C28-1A70-4924-BBB9-EE2CA66A2DED}" destId="{B8112149-18C6-4FC8-A801-17829A0CD219}" srcOrd="0" destOrd="0" parTransId="{8BDAD666-BF3F-4EF4-80FE-38175EDC37AA}" sibTransId="{75F582CA-5040-4108-8C1F-F67992007948}"/>
    <dgm:cxn modelId="{E252A244-2659-464A-8F01-165B464F4806}" type="presOf" srcId="{158AB45A-A2CC-462C-A57D-694BE914C2E4}" destId="{2123D526-E520-044F-96F8-D9C883601658}" srcOrd="0" destOrd="0" presId="urn:microsoft.com/office/officeart/2016/7/layout/RepeatingBendingProcessNew"/>
    <dgm:cxn modelId="{52BCA948-247F-DF42-990F-149FEE015799}" type="presOf" srcId="{701E531E-6F40-4A23-98B6-63874D3C68D0}" destId="{FDBE06AF-1EAA-8A47-8EDF-CD4F903F7ECA}" srcOrd="1" destOrd="0" presId="urn:microsoft.com/office/officeart/2016/7/layout/RepeatingBendingProcessNew"/>
    <dgm:cxn modelId="{CFBFD655-CDD0-5545-A41E-2C25DE63957D}" type="presOf" srcId="{7652A941-C37B-4943-AD7C-48052B445B2B}" destId="{1368471F-D8EF-5A45-8786-11DE77B9900A}" srcOrd="0" destOrd="0" presId="urn:microsoft.com/office/officeart/2016/7/layout/RepeatingBendingProcessNew"/>
    <dgm:cxn modelId="{477D475B-E407-4B39-B689-435F415036CB}" srcId="{31121C28-1A70-4924-BBB9-EE2CA66A2DED}" destId="{915F91F5-5A56-4300-BE83-CB02403E54AC}" srcOrd="6" destOrd="0" parTransId="{5FFA4E90-930F-4B04-8F05-F0744403F5C1}" sibTransId="{8C971059-A703-461A-B15B-894641B97121}"/>
    <dgm:cxn modelId="{B7D7595D-BB98-2542-8688-071ED3DA7EE0}" type="presOf" srcId="{37A1C487-140A-4C0C-84C1-B0EB6FC68B64}" destId="{D4292E08-F7A7-3E40-8194-40520BF85A3A}" srcOrd="1" destOrd="0" presId="urn:microsoft.com/office/officeart/2016/7/layout/RepeatingBendingProcessNew"/>
    <dgm:cxn modelId="{638D6B88-E43A-42B1-BD07-F7EAEF69B14C}" srcId="{31121C28-1A70-4924-BBB9-EE2CA66A2DED}" destId="{B283D8E5-71B2-43EE-8DA9-ADE68FA1E62E}" srcOrd="3" destOrd="0" parTransId="{30485EC8-93BC-4598-9743-0D6007A65D3F}" sibTransId="{701E531E-6F40-4A23-98B6-63874D3C68D0}"/>
    <dgm:cxn modelId="{BC119A88-144F-9549-9FCE-8EFE476FC23E}" type="presOf" srcId="{75F582CA-5040-4108-8C1F-F67992007948}" destId="{88E9AEED-53E4-794C-AB0F-2310E514794B}" srcOrd="1" destOrd="0" presId="urn:microsoft.com/office/officeart/2016/7/layout/RepeatingBendingProcessNew"/>
    <dgm:cxn modelId="{D95B668A-5231-CA4E-9B4A-9398DC6ADADA}" type="presOf" srcId="{FA9258B5-F75D-49BD-A5C1-EFC4B460D68E}" destId="{3F90D2AE-7319-064D-853C-C2D7106184EE}" srcOrd="0" destOrd="0" presId="urn:microsoft.com/office/officeart/2016/7/layout/RepeatingBendingProcessNew"/>
    <dgm:cxn modelId="{5CB1C09C-4F31-DE40-9B19-9AF6D9D1334D}" type="presOf" srcId="{701E531E-6F40-4A23-98B6-63874D3C68D0}" destId="{1F113068-C9DC-ED4C-8895-269B58AD7D38}" srcOrd="0" destOrd="0" presId="urn:microsoft.com/office/officeart/2016/7/layout/RepeatingBendingProcessNew"/>
    <dgm:cxn modelId="{6ECEE2A0-4328-CB47-8708-EB0FDEA356CD}" type="presOf" srcId="{75F582CA-5040-4108-8C1F-F67992007948}" destId="{ECFB481B-5C4E-D948-9241-E83F6C8B7291}" srcOrd="0" destOrd="0" presId="urn:microsoft.com/office/officeart/2016/7/layout/RepeatingBendingProcessNew"/>
    <dgm:cxn modelId="{426EC7A4-21D9-C641-BE46-B592787F5890}" type="presOf" srcId="{B283D8E5-71B2-43EE-8DA9-ADE68FA1E62E}" destId="{02390396-2635-ED4D-8A8E-033445AC13A9}" srcOrd="0" destOrd="0" presId="urn:microsoft.com/office/officeart/2016/7/layout/RepeatingBendingProcessNew"/>
    <dgm:cxn modelId="{715CDBA6-6CAD-C340-B789-824D8782A0A5}" type="presOf" srcId="{53B12049-6EB3-42A2-9957-E523EE3A5CD1}" destId="{FBB842D4-6135-AF4B-961F-76084DF79CE8}" srcOrd="0" destOrd="0" presId="urn:microsoft.com/office/officeart/2016/7/layout/RepeatingBendingProcessNew"/>
    <dgm:cxn modelId="{0D1861B1-62E6-4A43-8E0B-BCF9BDE447B0}" type="presOf" srcId="{158AB45A-A2CC-462C-A57D-694BE914C2E4}" destId="{98B91E90-9E6F-A942-B20B-659D53D90906}" srcOrd="1" destOrd="0" presId="urn:microsoft.com/office/officeart/2016/7/layout/RepeatingBendingProcessNew"/>
    <dgm:cxn modelId="{D55584B1-8082-224A-8ABD-2533EE96703E}" type="presOf" srcId="{4EA98639-70A0-4B87-A7AA-7589DBC51BA9}" destId="{1D6BAD78-04BC-474A-8343-CA0BCB537700}" srcOrd="0" destOrd="0" presId="urn:microsoft.com/office/officeart/2016/7/layout/RepeatingBendingProcessNew"/>
    <dgm:cxn modelId="{6C8421BB-40AE-4053-BD02-4182C9761423}" srcId="{31121C28-1A70-4924-BBB9-EE2CA66A2DED}" destId="{53B12049-6EB3-42A2-9957-E523EE3A5CD1}" srcOrd="4" destOrd="0" parTransId="{4D4CBC3B-0BFE-4EBE-BF85-012B77B05CB7}" sibTransId="{158AB45A-A2CC-462C-A57D-694BE914C2E4}"/>
    <dgm:cxn modelId="{8207EBC4-8080-FF40-B4D4-D016ABF6022A}" type="presOf" srcId="{B8112149-18C6-4FC8-A801-17829A0CD219}" destId="{771C7DED-58C5-1C44-9F24-1408BF901313}" srcOrd="0" destOrd="0" presId="urn:microsoft.com/office/officeart/2016/7/layout/RepeatingBendingProcessNew"/>
    <dgm:cxn modelId="{51DA1DDB-C6F9-114C-8867-D53E859EEDFE}" type="presOf" srcId="{FA9258B5-F75D-49BD-A5C1-EFC4B460D68E}" destId="{0D79DCF7-ADDF-1A46-B062-C43BDD5ACFB8}" srcOrd="1" destOrd="0" presId="urn:microsoft.com/office/officeart/2016/7/layout/RepeatingBendingProcessNew"/>
    <dgm:cxn modelId="{73C43EE8-F57D-41B6-B436-52543CB81C46}" srcId="{31121C28-1A70-4924-BBB9-EE2CA66A2DED}" destId="{4EA98639-70A0-4B87-A7AA-7589DBC51BA9}" srcOrd="2" destOrd="0" parTransId="{22E45223-95FB-4684-A8FA-95A80B6AE1A4}" sibTransId="{AE82529C-047C-48D1-B619-330AA01096C8}"/>
    <dgm:cxn modelId="{F856A5EE-4A2E-4E4B-B370-6BFB80AB8DDE}" type="presOf" srcId="{37A1C487-140A-4C0C-84C1-B0EB6FC68B64}" destId="{D0BFDFC0-10E5-214A-8B91-0A00B3931126}" srcOrd="0" destOrd="0" presId="urn:microsoft.com/office/officeart/2016/7/layout/RepeatingBendingProcessNew"/>
    <dgm:cxn modelId="{AD6F25F9-171C-458D-9183-D59E8C50D417}" srcId="{31121C28-1A70-4924-BBB9-EE2CA66A2DED}" destId="{7652A941-C37B-4943-AD7C-48052B445B2B}" srcOrd="1" destOrd="0" parTransId="{CC3590FF-7706-48BF-BB69-2BDD34670C46}" sibTransId="{37A1C487-140A-4C0C-84C1-B0EB6FC68B64}"/>
    <dgm:cxn modelId="{7CFD78FC-48DD-8242-ADED-D54CE42A1587}" type="presOf" srcId="{31121C28-1A70-4924-BBB9-EE2CA66A2DED}" destId="{819B32C5-9762-684C-9811-0F0C41D43EDB}" srcOrd="0" destOrd="0" presId="urn:microsoft.com/office/officeart/2016/7/layout/RepeatingBendingProcessNew"/>
    <dgm:cxn modelId="{6C82BB42-1D94-024A-B74C-B2368084F588}" type="presParOf" srcId="{819B32C5-9762-684C-9811-0F0C41D43EDB}" destId="{771C7DED-58C5-1C44-9F24-1408BF901313}" srcOrd="0" destOrd="0" presId="urn:microsoft.com/office/officeart/2016/7/layout/RepeatingBendingProcessNew"/>
    <dgm:cxn modelId="{1629D480-6590-3A49-95FA-803E3FF0D40A}" type="presParOf" srcId="{819B32C5-9762-684C-9811-0F0C41D43EDB}" destId="{ECFB481B-5C4E-D948-9241-E83F6C8B7291}" srcOrd="1" destOrd="0" presId="urn:microsoft.com/office/officeart/2016/7/layout/RepeatingBendingProcessNew"/>
    <dgm:cxn modelId="{5B2B64FE-6B1B-BE44-95EA-E7A8509E289E}" type="presParOf" srcId="{ECFB481B-5C4E-D948-9241-E83F6C8B7291}" destId="{88E9AEED-53E4-794C-AB0F-2310E514794B}" srcOrd="0" destOrd="0" presId="urn:microsoft.com/office/officeart/2016/7/layout/RepeatingBendingProcessNew"/>
    <dgm:cxn modelId="{00E30DF7-F898-9D4B-BC6A-7570758390CB}" type="presParOf" srcId="{819B32C5-9762-684C-9811-0F0C41D43EDB}" destId="{1368471F-D8EF-5A45-8786-11DE77B9900A}" srcOrd="2" destOrd="0" presId="urn:microsoft.com/office/officeart/2016/7/layout/RepeatingBendingProcessNew"/>
    <dgm:cxn modelId="{88834C09-4B66-354F-B700-839C4A2F3B05}" type="presParOf" srcId="{819B32C5-9762-684C-9811-0F0C41D43EDB}" destId="{D0BFDFC0-10E5-214A-8B91-0A00B3931126}" srcOrd="3" destOrd="0" presId="urn:microsoft.com/office/officeart/2016/7/layout/RepeatingBendingProcessNew"/>
    <dgm:cxn modelId="{B587EEA4-CD69-2144-AA0F-EF9F6801D071}" type="presParOf" srcId="{D0BFDFC0-10E5-214A-8B91-0A00B3931126}" destId="{D4292E08-F7A7-3E40-8194-40520BF85A3A}" srcOrd="0" destOrd="0" presId="urn:microsoft.com/office/officeart/2016/7/layout/RepeatingBendingProcessNew"/>
    <dgm:cxn modelId="{87055298-5253-BB4B-99FC-DBA24D90E6D5}" type="presParOf" srcId="{819B32C5-9762-684C-9811-0F0C41D43EDB}" destId="{1D6BAD78-04BC-474A-8343-CA0BCB537700}" srcOrd="4" destOrd="0" presId="urn:microsoft.com/office/officeart/2016/7/layout/RepeatingBendingProcessNew"/>
    <dgm:cxn modelId="{3FFCA0F2-471D-0643-8ECC-07EC1BEEAF3B}" type="presParOf" srcId="{819B32C5-9762-684C-9811-0F0C41D43EDB}" destId="{DE0D59FA-A1DA-DF46-A8AC-598B51CFEC32}" srcOrd="5" destOrd="0" presId="urn:microsoft.com/office/officeart/2016/7/layout/RepeatingBendingProcessNew"/>
    <dgm:cxn modelId="{76D000D3-4B3B-C449-A194-C6AA3662ED08}" type="presParOf" srcId="{DE0D59FA-A1DA-DF46-A8AC-598B51CFEC32}" destId="{C4836248-20F6-8F4D-9AD5-015EA84F90B6}" srcOrd="0" destOrd="0" presId="urn:microsoft.com/office/officeart/2016/7/layout/RepeatingBendingProcessNew"/>
    <dgm:cxn modelId="{86339E03-994F-1444-8639-AAA2A2BB1FB3}" type="presParOf" srcId="{819B32C5-9762-684C-9811-0F0C41D43EDB}" destId="{02390396-2635-ED4D-8A8E-033445AC13A9}" srcOrd="6" destOrd="0" presId="urn:microsoft.com/office/officeart/2016/7/layout/RepeatingBendingProcessNew"/>
    <dgm:cxn modelId="{27FF2F05-BD57-DF49-A8C4-FDD6505A53D7}" type="presParOf" srcId="{819B32C5-9762-684C-9811-0F0C41D43EDB}" destId="{1F113068-C9DC-ED4C-8895-269B58AD7D38}" srcOrd="7" destOrd="0" presId="urn:microsoft.com/office/officeart/2016/7/layout/RepeatingBendingProcessNew"/>
    <dgm:cxn modelId="{EA0F78E0-1124-DB41-8E9C-63F654E29203}" type="presParOf" srcId="{1F113068-C9DC-ED4C-8895-269B58AD7D38}" destId="{FDBE06AF-1EAA-8A47-8EDF-CD4F903F7ECA}" srcOrd="0" destOrd="0" presId="urn:microsoft.com/office/officeart/2016/7/layout/RepeatingBendingProcessNew"/>
    <dgm:cxn modelId="{5F693A2C-AA63-F440-8725-39E1295A9B6F}" type="presParOf" srcId="{819B32C5-9762-684C-9811-0F0C41D43EDB}" destId="{FBB842D4-6135-AF4B-961F-76084DF79CE8}" srcOrd="8" destOrd="0" presId="urn:microsoft.com/office/officeart/2016/7/layout/RepeatingBendingProcessNew"/>
    <dgm:cxn modelId="{737CD535-6783-2645-A60C-572AD1E6E82D}" type="presParOf" srcId="{819B32C5-9762-684C-9811-0F0C41D43EDB}" destId="{2123D526-E520-044F-96F8-D9C883601658}" srcOrd="9" destOrd="0" presId="urn:microsoft.com/office/officeart/2016/7/layout/RepeatingBendingProcessNew"/>
    <dgm:cxn modelId="{FF98FF82-93CA-FC4E-9DC2-8D1240132FB6}" type="presParOf" srcId="{2123D526-E520-044F-96F8-D9C883601658}" destId="{98B91E90-9E6F-A942-B20B-659D53D90906}" srcOrd="0" destOrd="0" presId="urn:microsoft.com/office/officeart/2016/7/layout/RepeatingBendingProcessNew"/>
    <dgm:cxn modelId="{CCEA76DB-A31E-694D-85BC-EA39F3AE25DB}" type="presParOf" srcId="{819B32C5-9762-684C-9811-0F0C41D43EDB}" destId="{454B637F-ECB9-CD45-A65A-0C71E8413ED3}" srcOrd="10" destOrd="0" presId="urn:microsoft.com/office/officeart/2016/7/layout/RepeatingBendingProcessNew"/>
    <dgm:cxn modelId="{0BF52CFE-287D-6C47-A84B-C64DED0E90E2}" type="presParOf" srcId="{819B32C5-9762-684C-9811-0F0C41D43EDB}" destId="{3F90D2AE-7319-064D-853C-C2D7106184EE}" srcOrd="11" destOrd="0" presId="urn:microsoft.com/office/officeart/2016/7/layout/RepeatingBendingProcessNew"/>
    <dgm:cxn modelId="{D913534B-68FB-9E45-B635-4541AB36AAEF}" type="presParOf" srcId="{3F90D2AE-7319-064D-853C-C2D7106184EE}" destId="{0D79DCF7-ADDF-1A46-B062-C43BDD5ACFB8}" srcOrd="0" destOrd="0" presId="urn:microsoft.com/office/officeart/2016/7/layout/RepeatingBendingProcessNew"/>
    <dgm:cxn modelId="{EC7E2081-B1B5-5849-921A-A034500521DF}" type="presParOf" srcId="{819B32C5-9762-684C-9811-0F0C41D43EDB}" destId="{FD9179DE-11B4-2D42-9820-F3A817F5A6C5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A8DAF4-1657-43BA-8190-DCB90231393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34A596E-55BD-46EA-B2B7-15601EBD63BE}">
      <dgm:prSet/>
      <dgm:spPr/>
      <dgm:t>
        <a:bodyPr/>
        <a:lstStyle/>
        <a:p>
          <a:r>
            <a:rPr lang="es-ES" b="0" dirty="0"/>
            <a:t>Acompañamiento psicológico para ambas partes</a:t>
          </a:r>
          <a:endParaRPr lang="en-US" dirty="0"/>
        </a:p>
      </dgm:t>
    </dgm:pt>
    <dgm:pt modelId="{730F1A16-A39F-4E9C-8419-AA3962D7AB5F}" type="parTrans" cxnId="{8EF9B85D-71E8-424E-A509-03FA2885AECE}">
      <dgm:prSet/>
      <dgm:spPr/>
      <dgm:t>
        <a:bodyPr/>
        <a:lstStyle/>
        <a:p>
          <a:endParaRPr lang="en-US"/>
        </a:p>
      </dgm:t>
    </dgm:pt>
    <dgm:pt modelId="{7DB9DEDF-5DA1-4E76-B024-7E9EAD05EE08}" type="sibTrans" cxnId="{8EF9B85D-71E8-424E-A509-03FA2885AECE}">
      <dgm:prSet/>
      <dgm:spPr/>
      <dgm:t>
        <a:bodyPr/>
        <a:lstStyle/>
        <a:p>
          <a:endParaRPr lang="en-US"/>
        </a:p>
      </dgm:t>
    </dgm:pt>
    <dgm:pt modelId="{B3E7EC62-7923-4C4A-90CB-CD60F6C7B9DD}">
      <dgm:prSet/>
      <dgm:spPr/>
      <dgm:t>
        <a:bodyPr/>
        <a:lstStyle/>
        <a:p>
          <a:r>
            <a:rPr lang="es-ES" b="0"/>
            <a:t>Talleres para familias afectadas y acompañantes</a:t>
          </a:r>
          <a:endParaRPr lang="en-US"/>
        </a:p>
      </dgm:t>
    </dgm:pt>
    <dgm:pt modelId="{35EBE203-8E60-4FAA-9E73-42DE9EA8E067}" type="parTrans" cxnId="{0987E361-25B7-4373-8F5A-9983361F453D}">
      <dgm:prSet/>
      <dgm:spPr/>
      <dgm:t>
        <a:bodyPr/>
        <a:lstStyle/>
        <a:p>
          <a:endParaRPr lang="en-US"/>
        </a:p>
      </dgm:t>
    </dgm:pt>
    <dgm:pt modelId="{8DCCEC72-7470-44C7-9459-7AC595CDAC55}" type="sibTrans" cxnId="{0987E361-25B7-4373-8F5A-9983361F453D}">
      <dgm:prSet/>
      <dgm:spPr/>
      <dgm:t>
        <a:bodyPr/>
        <a:lstStyle/>
        <a:p>
          <a:endParaRPr lang="en-US"/>
        </a:p>
      </dgm:t>
    </dgm:pt>
    <dgm:pt modelId="{105FE202-267F-49A2-ADFF-44555ACD036D}">
      <dgm:prSet/>
      <dgm:spPr/>
      <dgm:t>
        <a:bodyPr/>
        <a:lstStyle/>
        <a:p>
          <a:r>
            <a:rPr lang="es-ES" b="0"/>
            <a:t>Círculos para generar empatía y compasión entre los afectados</a:t>
          </a:r>
          <a:endParaRPr lang="en-US"/>
        </a:p>
      </dgm:t>
    </dgm:pt>
    <dgm:pt modelId="{4BF26698-BA8C-4B93-B934-E1706144E51A}" type="parTrans" cxnId="{12585BEF-DF0E-4CF9-A7D5-11247F4FFD85}">
      <dgm:prSet/>
      <dgm:spPr/>
      <dgm:t>
        <a:bodyPr/>
        <a:lstStyle/>
        <a:p>
          <a:endParaRPr lang="en-US"/>
        </a:p>
      </dgm:t>
    </dgm:pt>
    <dgm:pt modelId="{11D25115-8C82-453E-AA4E-195EC5F33747}" type="sibTrans" cxnId="{12585BEF-DF0E-4CF9-A7D5-11247F4FFD85}">
      <dgm:prSet/>
      <dgm:spPr/>
      <dgm:t>
        <a:bodyPr/>
        <a:lstStyle/>
        <a:p>
          <a:endParaRPr lang="en-US"/>
        </a:p>
      </dgm:t>
    </dgm:pt>
    <dgm:pt modelId="{0AEC3249-6D7A-430E-B80E-77A810055FA4}">
      <dgm:prSet/>
      <dgm:spPr/>
      <dgm:t>
        <a:bodyPr/>
        <a:lstStyle/>
        <a:p>
          <a:r>
            <a:rPr lang="es-ES" b="0"/>
            <a:t>Crear consciencia grupal  para evitar espectadores pasivos y fortalecer la colaboración ya que nos involucra a todos</a:t>
          </a:r>
          <a:endParaRPr lang="en-US"/>
        </a:p>
      </dgm:t>
    </dgm:pt>
    <dgm:pt modelId="{98B14C1B-86C5-45AF-BA1A-60F104F33301}" type="parTrans" cxnId="{4A7ECB36-7DFE-4E9B-8F32-359E441753C2}">
      <dgm:prSet/>
      <dgm:spPr/>
      <dgm:t>
        <a:bodyPr/>
        <a:lstStyle/>
        <a:p>
          <a:endParaRPr lang="en-US"/>
        </a:p>
      </dgm:t>
    </dgm:pt>
    <dgm:pt modelId="{A4CFF1B7-20C0-4A7E-9E24-F8C034780A8E}" type="sibTrans" cxnId="{4A7ECB36-7DFE-4E9B-8F32-359E441753C2}">
      <dgm:prSet/>
      <dgm:spPr/>
      <dgm:t>
        <a:bodyPr/>
        <a:lstStyle/>
        <a:p>
          <a:endParaRPr lang="en-US"/>
        </a:p>
      </dgm:t>
    </dgm:pt>
    <dgm:pt modelId="{1734B827-66CD-4D83-91CF-CB4F362C89B3}">
      <dgm:prSet/>
      <dgm:spPr/>
      <dgm:t>
        <a:bodyPr/>
        <a:lstStyle/>
        <a:p>
          <a:r>
            <a:rPr lang="es-ES" b="0"/>
            <a:t>Conversatorio de consciencias que genera el maltrato y bullying</a:t>
          </a:r>
          <a:endParaRPr lang="en-US"/>
        </a:p>
      </dgm:t>
    </dgm:pt>
    <dgm:pt modelId="{BFC53358-25F5-4849-B239-CA31CEEAA94B}" type="parTrans" cxnId="{350FEBFA-2DD0-471D-BA89-BC3E18862EEF}">
      <dgm:prSet/>
      <dgm:spPr/>
      <dgm:t>
        <a:bodyPr/>
        <a:lstStyle/>
        <a:p>
          <a:endParaRPr lang="en-US"/>
        </a:p>
      </dgm:t>
    </dgm:pt>
    <dgm:pt modelId="{79672785-1FC8-484E-BEDB-12BFF7CE40C4}" type="sibTrans" cxnId="{350FEBFA-2DD0-471D-BA89-BC3E18862EEF}">
      <dgm:prSet/>
      <dgm:spPr/>
      <dgm:t>
        <a:bodyPr/>
        <a:lstStyle/>
        <a:p>
          <a:endParaRPr lang="en-US"/>
        </a:p>
      </dgm:t>
    </dgm:pt>
    <dgm:pt modelId="{F8F880E3-A4A4-4276-A20E-FD487761D9C5}">
      <dgm:prSet/>
      <dgm:spPr/>
      <dgm:t>
        <a:bodyPr/>
        <a:lstStyle/>
        <a:p>
          <a:r>
            <a:rPr lang="es-ES" b="0"/>
            <a:t>Vincular a los actores principales en actividades sociales que les permita generar empatia</a:t>
          </a:r>
          <a:endParaRPr lang="en-US"/>
        </a:p>
      </dgm:t>
    </dgm:pt>
    <dgm:pt modelId="{8D746A31-76FA-4FF2-BD06-FD0F506B9775}" type="parTrans" cxnId="{E8988301-9CB6-46C7-9739-E149634073FA}">
      <dgm:prSet/>
      <dgm:spPr/>
      <dgm:t>
        <a:bodyPr/>
        <a:lstStyle/>
        <a:p>
          <a:endParaRPr lang="en-US"/>
        </a:p>
      </dgm:t>
    </dgm:pt>
    <dgm:pt modelId="{464B36BD-2008-423E-860B-AD5BE131E256}" type="sibTrans" cxnId="{E8988301-9CB6-46C7-9739-E149634073FA}">
      <dgm:prSet/>
      <dgm:spPr/>
      <dgm:t>
        <a:bodyPr/>
        <a:lstStyle/>
        <a:p>
          <a:endParaRPr lang="en-US"/>
        </a:p>
      </dgm:t>
    </dgm:pt>
    <dgm:pt modelId="{2DDC7E51-95BF-8C4B-9D01-02903CA986C0}" type="pres">
      <dgm:prSet presAssocID="{7EA8DAF4-1657-43BA-8190-DCB902313936}" presName="diagram" presStyleCnt="0">
        <dgm:presLayoutVars>
          <dgm:dir/>
          <dgm:resizeHandles val="exact"/>
        </dgm:presLayoutVars>
      </dgm:prSet>
      <dgm:spPr/>
    </dgm:pt>
    <dgm:pt modelId="{CA57B7FF-8891-F14C-80B0-9880D20AC04A}" type="pres">
      <dgm:prSet presAssocID="{534A596E-55BD-46EA-B2B7-15601EBD63BE}" presName="node" presStyleLbl="node1" presStyleIdx="0" presStyleCnt="6">
        <dgm:presLayoutVars>
          <dgm:bulletEnabled val="1"/>
        </dgm:presLayoutVars>
      </dgm:prSet>
      <dgm:spPr/>
    </dgm:pt>
    <dgm:pt modelId="{7751D700-3E33-0B49-B60D-B9B756A49FAD}" type="pres">
      <dgm:prSet presAssocID="{7DB9DEDF-5DA1-4E76-B024-7E9EAD05EE08}" presName="sibTrans" presStyleCnt="0"/>
      <dgm:spPr/>
    </dgm:pt>
    <dgm:pt modelId="{051F5CF9-81FA-1948-8BD9-F2D72A983639}" type="pres">
      <dgm:prSet presAssocID="{B3E7EC62-7923-4C4A-90CB-CD60F6C7B9DD}" presName="node" presStyleLbl="node1" presStyleIdx="1" presStyleCnt="6">
        <dgm:presLayoutVars>
          <dgm:bulletEnabled val="1"/>
        </dgm:presLayoutVars>
      </dgm:prSet>
      <dgm:spPr/>
    </dgm:pt>
    <dgm:pt modelId="{DEEEACE1-F280-384C-BF43-D3ED63FDC11E}" type="pres">
      <dgm:prSet presAssocID="{8DCCEC72-7470-44C7-9459-7AC595CDAC55}" presName="sibTrans" presStyleCnt="0"/>
      <dgm:spPr/>
    </dgm:pt>
    <dgm:pt modelId="{9C6655A4-C704-6A4C-BA92-3C33D6C9B8AA}" type="pres">
      <dgm:prSet presAssocID="{105FE202-267F-49A2-ADFF-44555ACD036D}" presName="node" presStyleLbl="node1" presStyleIdx="2" presStyleCnt="6">
        <dgm:presLayoutVars>
          <dgm:bulletEnabled val="1"/>
        </dgm:presLayoutVars>
      </dgm:prSet>
      <dgm:spPr/>
    </dgm:pt>
    <dgm:pt modelId="{B5B644F2-60B0-7947-8907-1AFBB75CFDDA}" type="pres">
      <dgm:prSet presAssocID="{11D25115-8C82-453E-AA4E-195EC5F33747}" presName="sibTrans" presStyleCnt="0"/>
      <dgm:spPr/>
    </dgm:pt>
    <dgm:pt modelId="{9366DF67-3215-154A-B6E2-C0092B7ADC9E}" type="pres">
      <dgm:prSet presAssocID="{0AEC3249-6D7A-430E-B80E-77A810055FA4}" presName="node" presStyleLbl="node1" presStyleIdx="3" presStyleCnt="6">
        <dgm:presLayoutVars>
          <dgm:bulletEnabled val="1"/>
        </dgm:presLayoutVars>
      </dgm:prSet>
      <dgm:spPr/>
    </dgm:pt>
    <dgm:pt modelId="{82E7CBFC-5A46-1B42-873B-66C4A7E4DC8F}" type="pres">
      <dgm:prSet presAssocID="{A4CFF1B7-20C0-4A7E-9E24-F8C034780A8E}" presName="sibTrans" presStyleCnt="0"/>
      <dgm:spPr/>
    </dgm:pt>
    <dgm:pt modelId="{982FF722-8144-7246-90D4-E77AF85941B2}" type="pres">
      <dgm:prSet presAssocID="{1734B827-66CD-4D83-91CF-CB4F362C89B3}" presName="node" presStyleLbl="node1" presStyleIdx="4" presStyleCnt="6">
        <dgm:presLayoutVars>
          <dgm:bulletEnabled val="1"/>
        </dgm:presLayoutVars>
      </dgm:prSet>
      <dgm:spPr/>
    </dgm:pt>
    <dgm:pt modelId="{025BF06C-C4D9-4548-9FB6-FF998350207D}" type="pres">
      <dgm:prSet presAssocID="{79672785-1FC8-484E-BEDB-12BFF7CE40C4}" presName="sibTrans" presStyleCnt="0"/>
      <dgm:spPr/>
    </dgm:pt>
    <dgm:pt modelId="{454F72F0-9B0C-7C4B-912E-B3A24455D60B}" type="pres">
      <dgm:prSet presAssocID="{F8F880E3-A4A4-4276-A20E-FD487761D9C5}" presName="node" presStyleLbl="node1" presStyleIdx="5" presStyleCnt="6">
        <dgm:presLayoutVars>
          <dgm:bulletEnabled val="1"/>
        </dgm:presLayoutVars>
      </dgm:prSet>
      <dgm:spPr/>
    </dgm:pt>
  </dgm:ptLst>
  <dgm:cxnLst>
    <dgm:cxn modelId="{E8988301-9CB6-46C7-9739-E149634073FA}" srcId="{7EA8DAF4-1657-43BA-8190-DCB902313936}" destId="{F8F880E3-A4A4-4276-A20E-FD487761D9C5}" srcOrd="5" destOrd="0" parTransId="{8D746A31-76FA-4FF2-BD06-FD0F506B9775}" sibTransId="{464B36BD-2008-423E-860B-AD5BE131E256}"/>
    <dgm:cxn modelId="{D1031816-6DAE-8248-8DD5-8B4EB9E24463}" type="presOf" srcId="{1734B827-66CD-4D83-91CF-CB4F362C89B3}" destId="{982FF722-8144-7246-90D4-E77AF85941B2}" srcOrd="0" destOrd="0" presId="urn:microsoft.com/office/officeart/2005/8/layout/default"/>
    <dgm:cxn modelId="{4A7ECB36-7DFE-4E9B-8F32-359E441753C2}" srcId="{7EA8DAF4-1657-43BA-8190-DCB902313936}" destId="{0AEC3249-6D7A-430E-B80E-77A810055FA4}" srcOrd="3" destOrd="0" parTransId="{98B14C1B-86C5-45AF-BA1A-60F104F33301}" sibTransId="{A4CFF1B7-20C0-4A7E-9E24-F8C034780A8E}"/>
    <dgm:cxn modelId="{C0AE4A5D-A66E-064E-AF3D-1CA6E45FAC92}" type="presOf" srcId="{F8F880E3-A4A4-4276-A20E-FD487761D9C5}" destId="{454F72F0-9B0C-7C4B-912E-B3A24455D60B}" srcOrd="0" destOrd="0" presId="urn:microsoft.com/office/officeart/2005/8/layout/default"/>
    <dgm:cxn modelId="{8EF9B85D-71E8-424E-A509-03FA2885AECE}" srcId="{7EA8DAF4-1657-43BA-8190-DCB902313936}" destId="{534A596E-55BD-46EA-B2B7-15601EBD63BE}" srcOrd="0" destOrd="0" parTransId="{730F1A16-A39F-4E9C-8419-AA3962D7AB5F}" sibTransId="{7DB9DEDF-5DA1-4E76-B024-7E9EAD05EE08}"/>
    <dgm:cxn modelId="{0987E361-25B7-4373-8F5A-9983361F453D}" srcId="{7EA8DAF4-1657-43BA-8190-DCB902313936}" destId="{B3E7EC62-7923-4C4A-90CB-CD60F6C7B9DD}" srcOrd="1" destOrd="0" parTransId="{35EBE203-8E60-4FAA-9E73-42DE9EA8E067}" sibTransId="{8DCCEC72-7470-44C7-9459-7AC595CDAC55}"/>
    <dgm:cxn modelId="{0C4A6663-D225-2A45-9348-11B3D46D25DA}" type="presOf" srcId="{534A596E-55BD-46EA-B2B7-15601EBD63BE}" destId="{CA57B7FF-8891-F14C-80B0-9880D20AC04A}" srcOrd="0" destOrd="0" presId="urn:microsoft.com/office/officeart/2005/8/layout/default"/>
    <dgm:cxn modelId="{22EB0D69-11FB-624F-ADD1-15015D0D39A1}" type="presOf" srcId="{0AEC3249-6D7A-430E-B80E-77A810055FA4}" destId="{9366DF67-3215-154A-B6E2-C0092B7ADC9E}" srcOrd="0" destOrd="0" presId="urn:microsoft.com/office/officeart/2005/8/layout/default"/>
    <dgm:cxn modelId="{34375892-C43D-054B-8F9B-0F0CF03427E1}" type="presOf" srcId="{B3E7EC62-7923-4C4A-90CB-CD60F6C7B9DD}" destId="{051F5CF9-81FA-1948-8BD9-F2D72A983639}" srcOrd="0" destOrd="0" presId="urn:microsoft.com/office/officeart/2005/8/layout/default"/>
    <dgm:cxn modelId="{956F94D9-724C-D547-A3A0-CF1A53469D8B}" type="presOf" srcId="{7EA8DAF4-1657-43BA-8190-DCB902313936}" destId="{2DDC7E51-95BF-8C4B-9D01-02903CA986C0}" srcOrd="0" destOrd="0" presId="urn:microsoft.com/office/officeart/2005/8/layout/default"/>
    <dgm:cxn modelId="{683871E2-BE09-3945-A28D-A75D88F0A926}" type="presOf" srcId="{105FE202-267F-49A2-ADFF-44555ACD036D}" destId="{9C6655A4-C704-6A4C-BA92-3C33D6C9B8AA}" srcOrd="0" destOrd="0" presId="urn:microsoft.com/office/officeart/2005/8/layout/default"/>
    <dgm:cxn modelId="{12585BEF-DF0E-4CF9-A7D5-11247F4FFD85}" srcId="{7EA8DAF4-1657-43BA-8190-DCB902313936}" destId="{105FE202-267F-49A2-ADFF-44555ACD036D}" srcOrd="2" destOrd="0" parTransId="{4BF26698-BA8C-4B93-B934-E1706144E51A}" sibTransId="{11D25115-8C82-453E-AA4E-195EC5F33747}"/>
    <dgm:cxn modelId="{350FEBFA-2DD0-471D-BA89-BC3E18862EEF}" srcId="{7EA8DAF4-1657-43BA-8190-DCB902313936}" destId="{1734B827-66CD-4D83-91CF-CB4F362C89B3}" srcOrd="4" destOrd="0" parTransId="{BFC53358-25F5-4849-B239-CA31CEEAA94B}" sibTransId="{79672785-1FC8-484E-BEDB-12BFF7CE40C4}"/>
    <dgm:cxn modelId="{811BE434-36A8-E648-826F-BF5088CEBEC4}" type="presParOf" srcId="{2DDC7E51-95BF-8C4B-9D01-02903CA986C0}" destId="{CA57B7FF-8891-F14C-80B0-9880D20AC04A}" srcOrd="0" destOrd="0" presId="urn:microsoft.com/office/officeart/2005/8/layout/default"/>
    <dgm:cxn modelId="{0D1493E6-80C5-9944-8172-AD64B5F438A2}" type="presParOf" srcId="{2DDC7E51-95BF-8C4B-9D01-02903CA986C0}" destId="{7751D700-3E33-0B49-B60D-B9B756A49FAD}" srcOrd="1" destOrd="0" presId="urn:microsoft.com/office/officeart/2005/8/layout/default"/>
    <dgm:cxn modelId="{4509776E-2500-4342-800D-4227A3C32D5D}" type="presParOf" srcId="{2DDC7E51-95BF-8C4B-9D01-02903CA986C0}" destId="{051F5CF9-81FA-1948-8BD9-F2D72A983639}" srcOrd="2" destOrd="0" presId="urn:microsoft.com/office/officeart/2005/8/layout/default"/>
    <dgm:cxn modelId="{55233C99-E243-A44B-8276-5E0080787B40}" type="presParOf" srcId="{2DDC7E51-95BF-8C4B-9D01-02903CA986C0}" destId="{DEEEACE1-F280-384C-BF43-D3ED63FDC11E}" srcOrd="3" destOrd="0" presId="urn:microsoft.com/office/officeart/2005/8/layout/default"/>
    <dgm:cxn modelId="{47F28F50-C0E9-BF4D-B03A-AA0DDAADECD8}" type="presParOf" srcId="{2DDC7E51-95BF-8C4B-9D01-02903CA986C0}" destId="{9C6655A4-C704-6A4C-BA92-3C33D6C9B8AA}" srcOrd="4" destOrd="0" presId="urn:microsoft.com/office/officeart/2005/8/layout/default"/>
    <dgm:cxn modelId="{76BF3289-BBB6-0E48-9CC6-ACFE8AFAD825}" type="presParOf" srcId="{2DDC7E51-95BF-8C4B-9D01-02903CA986C0}" destId="{B5B644F2-60B0-7947-8907-1AFBB75CFDDA}" srcOrd="5" destOrd="0" presId="urn:microsoft.com/office/officeart/2005/8/layout/default"/>
    <dgm:cxn modelId="{F475F67F-2811-D949-BDA7-6F4D9CD93789}" type="presParOf" srcId="{2DDC7E51-95BF-8C4B-9D01-02903CA986C0}" destId="{9366DF67-3215-154A-B6E2-C0092B7ADC9E}" srcOrd="6" destOrd="0" presId="urn:microsoft.com/office/officeart/2005/8/layout/default"/>
    <dgm:cxn modelId="{A580EF5A-3D91-E146-B95D-3DCF4ECE96B8}" type="presParOf" srcId="{2DDC7E51-95BF-8C4B-9D01-02903CA986C0}" destId="{82E7CBFC-5A46-1B42-873B-66C4A7E4DC8F}" srcOrd="7" destOrd="0" presId="urn:microsoft.com/office/officeart/2005/8/layout/default"/>
    <dgm:cxn modelId="{16537806-D96F-724B-A508-97337EAC983C}" type="presParOf" srcId="{2DDC7E51-95BF-8C4B-9D01-02903CA986C0}" destId="{982FF722-8144-7246-90D4-E77AF85941B2}" srcOrd="8" destOrd="0" presId="urn:microsoft.com/office/officeart/2005/8/layout/default"/>
    <dgm:cxn modelId="{F1A9684D-F014-8F49-9507-702F159D48DA}" type="presParOf" srcId="{2DDC7E51-95BF-8C4B-9D01-02903CA986C0}" destId="{025BF06C-C4D9-4548-9FB6-FF998350207D}" srcOrd="9" destOrd="0" presId="urn:microsoft.com/office/officeart/2005/8/layout/default"/>
    <dgm:cxn modelId="{5116A853-0050-2143-A25F-93C89D1EFD5B}" type="presParOf" srcId="{2DDC7E51-95BF-8C4B-9D01-02903CA986C0}" destId="{454F72F0-9B0C-7C4B-912E-B3A24455D60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56E36-CC1E-4D76-BE57-6921FA852CF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2805D02-6EB6-4511-BBBA-E0008449C3FB}">
      <dgm:prSet/>
      <dgm:spPr/>
      <dgm:t>
        <a:bodyPr/>
        <a:lstStyle/>
        <a:p>
          <a:r>
            <a:rPr lang="es-ES" b="0"/>
            <a:t>Depresión y ansiedad</a:t>
          </a:r>
          <a:endParaRPr lang="en-US"/>
        </a:p>
      </dgm:t>
    </dgm:pt>
    <dgm:pt modelId="{9E2F7677-BD79-4687-B1F2-99EC99E37769}" type="parTrans" cxnId="{BE7238AE-F635-4EAD-892E-B18AD8B19136}">
      <dgm:prSet/>
      <dgm:spPr/>
      <dgm:t>
        <a:bodyPr/>
        <a:lstStyle/>
        <a:p>
          <a:endParaRPr lang="en-US"/>
        </a:p>
      </dgm:t>
    </dgm:pt>
    <dgm:pt modelId="{B52EB393-7601-416B-B4B0-A0B3A5DBD069}" type="sibTrans" cxnId="{BE7238AE-F635-4EAD-892E-B18AD8B19136}">
      <dgm:prSet/>
      <dgm:spPr/>
      <dgm:t>
        <a:bodyPr/>
        <a:lstStyle/>
        <a:p>
          <a:endParaRPr lang="en-US"/>
        </a:p>
      </dgm:t>
    </dgm:pt>
    <dgm:pt modelId="{9EFFE9D3-7804-45B7-A1C4-ECC591A5A782}">
      <dgm:prSet/>
      <dgm:spPr/>
      <dgm:t>
        <a:bodyPr/>
        <a:lstStyle/>
        <a:p>
          <a:r>
            <a:rPr lang="es-ES" b="0"/>
            <a:t>Baja autoestima</a:t>
          </a:r>
          <a:endParaRPr lang="en-US"/>
        </a:p>
      </dgm:t>
    </dgm:pt>
    <dgm:pt modelId="{9ED8CFFF-7934-44C1-9DF5-4AF974EC0312}" type="parTrans" cxnId="{8E8FCA00-07ED-469A-AD96-5863B4BE9EC3}">
      <dgm:prSet/>
      <dgm:spPr/>
      <dgm:t>
        <a:bodyPr/>
        <a:lstStyle/>
        <a:p>
          <a:endParaRPr lang="en-US"/>
        </a:p>
      </dgm:t>
    </dgm:pt>
    <dgm:pt modelId="{B632A867-34B1-46CD-9E8D-55589B17ED74}" type="sibTrans" cxnId="{8E8FCA00-07ED-469A-AD96-5863B4BE9EC3}">
      <dgm:prSet/>
      <dgm:spPr/>
      <dgm:t>
        <a:bodyPr/>
        <a:lstStyle/>
        <a:p>
          <a:endParaRPr lang="en-US"/>
        </a:p>
      </dgm:t>
    </dgm:pt>
    <dgm:pt modelId="{D413F516-75CE-4B42-B951-31D0B28F4D69}">
      <dgm:prSet/>
      <dgm:spPr/>
      <dgm:t>
        <a:bodyPr/>
        <a:lstStyle/>
        <a:p>
          <a:r>
            <a:rPr lang="es-ES" b="0" dirty="0"/>
            <a:t>Cambio en patrones alimenticios y sueño</a:t>
          </a:r>
          <a:endParaRPr lang="en-US" dirty="0"/>
        </a:p>
      </dgm:t>
    </dgm:pt>
    <dgm:pt modelId="{303A4483-3157-4E86-8DD8-3BB34C631403}" type="parTrans" cxnId="{1BAFE59D-01C5-4426-9DE4-9C53DA981ED0}">
      <dgm:prSet/>
      <dgm:spPr/>
      <dgm:t>
        <a:bodyPr/>
        <a:lstStyle/>
        <a:p>
          <a:endParaRPr lang="en-US"/>
        </a:p>
      </dgm:t>
    </dgm:pt>
    <dgm:pt modelId="{7E0114D5-6E15-4BD9-8DD6-D46FF0C6EFD9}" type="sibTrans" cxnId="{1BAFE59D-01C5-4426-9DE4-9C53DA981ED0}">
      <dgm:prSet/>
      <dgm:spPr/>
      <dgm:t>
        <a:bodyPr/>
        <a:lstStyle/>
        <a:p>
          <a:endParaRPr lang="en-US"/>
        </a:p>
      </dgm:t>
    </dgm:pt>
    <dgm:pt modelId="{413D7298-C832-4638-A4EF-88CF2B2BB4EB}">
      <dgm:prSet/>
      <dgm:spPr/>
      <dgm:t>
        <a:bodyPr/>
        <a:lstStyle/>
        <a:p>
          <a:r>
            <a:rPr lang="es-ES" b="0"/>
            <a:t>Soledad</a:t>
          </a:r>
          <a:endParaRPr lang="en-US"/>
        </a:p>
      </dgm:t>
    </dgm:pt>
    <dgm:pt modelId="{4C227AC6-55EB-45A4-B7F9-FD876BAC17AC}" type="parTrans" cxnId="{2CC222BC-30A6-4372-BA80-E99664E2A32F}">
      <dgm:prSet/>
      <dgm:spPr/>
      <dgm:t>
        <a:bodyPr/>
        <a:lstStyle/>
        <a:p>
          <a:endParaRPr lang="en-US"/>
        </a:p>
      </dgm:t>
    </dgm:pt>
    <dgm:pt modelId="{B967116E-9F43-4EF7-BA9F-FD8387A1FA51}" type="sibTrans" cxnId="{2CC222BC-30A6-4372-BA80-E99664E2A32F}">
      <dgm:prSet/>
      <dgm:spPr/>
      <dgm:t>
        <a:bodyPr/>
        <a:lstStyle/>
        <a:p>
          <a:endParaRPr lang="en-US"/>
        </a:p>
      </dgm:t>
    </dgm:pt>
    <dgm:pt modelId="{C5E0E962-C5F0-4714-9E22-68959DBF4620}">
      <dgm:prSet/>
      <dgm:spPr/>
      <dgm:t>
        <a:bodyPr/>
        <a:lstStyle/>
        <a:p>
          <a:r>
            <a:rPr lang="es-ES" b="0"/>
            <a:t>Perdida de interés en actividades</a:t>
          </a:r>
          <a:endParaRPr lang="en-US"/>
        </a:p>
      </dgm:t>
    </dgm:pt>
    <dgm:pt modelId="{30FFB144-C97D-4E0C-A0AF-51874C954811}" type="parTrans" cxnId="{0334AFA3-046C-421C-8CD2-CC94DD38DBE9}">
      <dgm:prSet/>
      <dgm:spPr/>
      <dgm:t>
        <a:bodyPr/>
        <a:lstStyle/>
        <a:p>
          <a:endParaRPr lang="en-US"/>
        </a:p>
      </dgm:t>
    </dgm:pt>
    <dgm:pt modelId="{A0ED9C2F-8753-4CF1-8115-4F538860A2E9}" type="sibTrans" cxnId="{0334AFA3-046C-421C-8CD2-CC94DD38DBE9}">
      <dgm:prSet/>
      <dgm:spPr/>
      <dgm:t>
        <a:bodyPr/>
        <a:lstStyle/>
        <a:p>
          <a:endParaRPr lang="en-US"/>
        </a:p>
      </dgm:t>
    </dgm:pt>
    <dgm:pt modelId="{F1AB8B2E-91EB-4074-B10B-F1D7A44917F0}">
      <dgm:prSet/>
      <dgm:spPr/>
      <dgm:t>
        <a:bodyPr/>
        <a:lstStyle/>
        <a:p>
          <a:r>
            <a:rPr lang="es-ES" b="0"/>
            <a:t>Negatividad</a:t>
          </a:r>
          <a:endParaRPr lang="en-US"/>
        </a:p>
      </dgm:t>
    </dgm:pt>
    <dgm:pt modelId="{B756B061-F6EE-40C5-8424-A894F5EC8A50}" type="parTrans" cxnId="{B04124C2-20B0-460F-8788-56DAE9DF612F}">
      <dgm:prSet/>
      <dgm:spPr/>
      <dgm:t>
        <a:bodyPr/>
        <a:lstStyle/>
        <a:p>
          <a:endParaRPr lang="en-US"/>
        </a:p>
      </dgm:t>
    </dgm:pt>
    <dgm:pt modelId="{AA1D5933-A49A-453D-8811-018D9D819E1F}" type="sibTrans" cxnId="{B04124C2-20B0-460F-8788-56DAE9DF612F}">
      <dgm:prSet/>
      <dgm:spPr/>
      <dgm:t>
        <a:bodyPr/>
        <a:lstStyle/>
        <a:p>
          <a:endParaRPr lang="en-US"/>
        </a:p>
      </dgm:t>
    </dgm:pt>
    <dgm:pt modelId="{51462FBE-04DD-443A-A602-D4129F28FD98}">
      <dgm:prSet/>
      <dgm:spPr/>
      <dgm:t>
        <a:bodyPr/>
        <a:lstStyle/>
        <a:p>
          <a:r>
            <a:rPr lang="es-ES" b="0"/>
            <a:t>Agresividad</a:t>
          </a:r>
          <a:endParaRPr lang="en-US"/>
        </a:p>
      </dgm:t>
    </dgm:pt>
    <dgm:pt modelId="{FA9BB28A-214C-471A-958C-C16208DC09D3}" type="parTrans" cxnId="{0A8EE9BE-5FAD-4FA8-B4DB-0C2715D3A093}">
      <dgm:prSet/>
      <dgm:spPr/>
      <dgm:t>
        <a:bodyPr/>
        <a:lstStyle/>
        <a:p>
          <a:endParaRPr lang="en-US"/>
        </a:p>
      </dgm:t>
    </dgm:pt>
    <dgm:pt modelId="{4F98175E-D411-470E-B839-90C5B32E3627}" type="sibTrans" cxnId="{0A8EE9BE-5FAD-4FA8-B4DB-0C2715D3A093}">
      <dgm:prSet/>
      <dgm:spPr/>
      <dgm:t>
        <a:bodyPr/>
        <a:lstStyle/>
        <a:p>
          <a:endParaRPr lang="en-US"/>
        </a:p>
      </dgm:t>
    </dgm:pt>
    <dgm:pt modelId="{551F7C5A-57AC-49EA-B670-D7D405E4CA46}">
      <dgm:prSet/>
      <dgm:spPr/>
      <dgm:t>
        <a:bodyPr/>
        <a:lstStyle/>
        <a:p>
          <a:r>
            <a:rPr lang="es-ES" b="0"/>
            <a:t>Auto agresión</a:t>
          </a:r>
          <a:endParaRPr lang="en-US"/>
        </a:p>
      </dgm:t>
    </dgm:pt>
    <dgm:pt modelId="{4CA4FCFF-FBBD-4059-9B85-C42925EC1F3D}" type="parTrans" cxnId="{E5E6C7CB-AB8F-483D-86D6-20DFDD3B3E10}">
      <dgm:prSet/>
      <dgm:spPr/>
      <dgm:t>
        <a:bodyPr/>
        <a:lstStyle/>
        <a:p>
          <a:endParaRPr lang="en-US"/>
        </a:p>
      </dgm:t>
    </dgm:pt>
    <dgm:pt modelId="{00CDC55B-BC0F-431F-97BD-8C5A66D0D6DC}" type="sibTrans" cxnId="{E5E6C7CB-AB8F-483D-86D6-20DFDD3B3E10}">
      <dgm:prSet/>
      <dgm:spPr/>
      <dgm:t>
        <a:bodyPr/>
        <a:lstStyle/>
        <a:p>
          <a:endParaRPr lang="en-US"/>
        </a:p>
      </dgm:t>
    </dgm:pt>
    <dgm:pt modelId="{BC2B0916-735C-4352-9131-748F636CDFA1}">
      <dgm:prSet/>
      <dgm:spPr/>
      <dgm:t>
        <a:bodyPr/>
        <a:lstStyle/>
        <a:p>
          <a:r>
            <a:rPr lang="es-ES" b="0"/>
            <a:t>Incapacidad de comunicarse</a:t>
          </a:r>
          <a:endParaRPr lang="en-US"/>
        </a:p>
      </dgm:t>
    </dgm:pt>
    <dgm:pt modelId="{F7C4BACD-8D8E-4014-9399-A923793FE28D}" type="parTrans" cxnId="{539EFF59-5D76-4B74-B789-34FDD3D3404E}">
      <dgm:prSet/>
      <dgm:spPr/>
      <dgm:t>
        <a:bodyPr/>
        <a:lstStyle/>
        <a:p>
          <a:endParaRPr lang="en-US"/>
        </a:p>
      </dgm:t>
    </dgm:pt>
    <dgm:pt modelId="{DE2162CA-3813-403C-92FB-C50BC605EA9B}" type="sibTrans" cxnId="{539EFF59-5D76-4B74-B789-34FDD3D3404E}">
      <dgm:prSet/>
      <dgm:spPr/>
      <dgm:t>
        <a:bodyPr/>
        <a:lstStyle/>
        <a:p>
          <a:endParaRPr lang="en-US"/>
        </a:p>
      </dgm:t>
    </dgm:pt>
    <dgm:pt modelId="{9B9E41AC-AEFC-A948-9452-200E3A67878A}" type="pres">
      <dgm:prSet presAssocID="{BAF56E36-CC1E-4D76-BE57-6921FA852CFA}" presName="diagram" presStyleCnt="0">
        <dgm:presLayoutVars>
          <dgm:dir/>
          <dgm:resizeHandles val="exact"/>
        </dgm:presLayoutVars>
      </dgm:prSet>
      <dgm:spPr/>
    </dgm:pt>
    <dgm:pt modelId="{BF054215-71F7-6B4C-919B-C24AB5484164}" type="pres">
      <dgm:prSet presAssocID="{82805D02-6EB6-4511-BBBA-E0008449C3FB}" presName="node" presStyleLbl="node1" presStyleIdx="0" presStyleCnt="9">
        <dgm:presLayoutVars>
          <dgm:bulletEnabled val="1"/>
        </dgm:presLayoutVars>
      </dgm:prSet>
      <dgm:spPr/>
    </dgm:pt>
    <dgm:pt modelId="{1E435C9B-0E84-034F-9204-EB56E46A520B}" type="pres">
      <dgm:prSet presAssocID="{B52EB393-7601-416B-B4B0-A0B3A5DBD069}" presName="sibTrans" presStyleCnt="0"/>
      <dgm:spPr/>
    </dgm:pt>
    <dgm:pt modelId="{CB02A383-DE3C-5A4D-A757-9D880F9F3182}" type="pres">
      <dgm:prSet presAssocID="{9EFFE9D3-7804-45B7-A1C4-ECC591A5A782}" presName="node" presStyleLbl="node1" presStyleIdx="1" presStyleCnt="9">
        <dgm:presLayoutVars>
          <dgm:bulletEnabled val="1"/>
        </dgm:presLayoutVars>
      </dgm:prSet>
      <dgm:spPr/>
    </dgm:pt>
    <dgm:pt modelId="{F172FD4C-E7D0-3349-81B9-61DAAA8174BC}" type="pres">
      <dgm:prSet presAssocID="{B632A867-34B1-46CD-9E8D-55589B17ED74}" presName="sibTrans" presStyleCnt="0"/>
      <dgm:spPr/>
    </dgm:pt>
    <dgm:pt modelId="{08BB1428-7D9F-FA49-A79D-7188D32F5FE6}" type="pres">
      <dgm:prSet presAssocID="{D413F516-75CE-4B42-B951-31D0B28F4D69}" presName="node" presStyleLbl="node1" presStyleIdx="2" presStyleCnt="9">
        <dgm:presLayoutVars>
          <dgm:bulletEnabled val="1"/>
        </dgm:presLayoutVars>
      </dgm:prSet>
      <dgm:spPr/>
    </dgm:pt>
    <dgm:pt modelId="{FA27A42E-E759-2B41-A7B6-583ED6BBFB7E}" type="pres">
      <dgm:prSet presAssocID="{7E0114D5-6E15-4BD9-8DD6-D46FF0C6EFD9}" presName="sibTrans" presStyleCnt="0"/>
      <dgm:spPr/>
    </dgm:pt>
    <dgm:pt modelId="{9668473F-37FC-D649-B58F-D12DF6167F59}" type="pres">
      <dgm:prSet presAssocID="{413D7298-C832-4638-A4EF-88CF2B2BB4EB}" presName="node" presStyleLbl="node1" presStyleIdx="3" presStyleCnt="9">
        <dgm:presLayoutVars>
          <dgm:bulletEnabled val="1"/>
        </dgm:presLayoutVars>
      </dgm:prSet>
      <dgm:spPr/>
    </dgm:pt>
    <dgm:pt modelId="{C92C355E-CB0E-F64F-A0F5-09F88159AE5B}" type="pres">
      <dgm:prSet presAssocID="{B967116E-9F43-4EF7-BA9F-FD8387A1FA51}" presName="sibTrans" presStyleCnt="0"/>
      <dgm:spPr/>
    </dgm:pt>
    <dgm:pt modelId="{4769CA7F-292C-AC43-B20D-57139B2A493E}" type="pres">
      <dgm:prSet presAssocID="{C5E0E962-C5F0-4714-9E22-68959DBF4620}" presName="node" presStyleLbl="node1" presStyleIdx="4" presStyleCnt="9" custLinFactNeighborX="-5552" custLinFactNeighborY="-3092">
        <dgm:presLayoutVars>
          <dgm:bulletEnabled val="1"/>
        </dgm:presLayoutVars>
      </dgm:prSet>
      <dgm:spPr/>
    </dgm:pt>
    <dgm:pt modelId="{B8819360-5583-104E-9BF9-AD72AFA04B66}" type="pres">
      <dgm:prSet presAssocID="{A0ED9C2F-8753-4CF1-8115-4F538860A2E9}" presName="sibTrans" presStyleCnt="0"/>
      <dgm:spPr/>
    </dgm:pt>
    <dgm:pt modelId="{3CC2E4B7-8732-8646-98A8-E68C69E2DF12}" type="pres">
      <dgm:prSet presAssocID="{F1AB8B2E-91EB-4074-B10B-F1D7A44917F0}" presName="node" presStyleLbl="node1" presStyleIdx="5" presStyleCnt="9">
        <dgm:presLayoutVars>
          <dgm:bulletEnabled val="1"/>
        </dgm:presLayoutVars>
      </dgm:prSet>
      <dgm:spPr/>
    </dgm:pt>
    <dgm:pt modelId="{ED609CA2-847A-E847-BC1E-5AF0F1B7D74B}" type="pres">
      <dgm:prSet presAssocID="{AA1D5933-A49A-453D-8811-018D9D819E1F}" presName="sibTrans" presStyleCnt="0"/>
      <dgm:spPr/>
    </dgm:pt>
    <dgm:pt modelId="{4F3790A4-C4F4-EF44-99BD-E21536942CD9}" type="pres">
      <dgm:prSet presAssocID="{51462FBE-04DD-443A-A602-D4129F28FD98}" presName="node" presStyleLbl="node1" presStyleIdx="6" presStyleCnt="9">
        <dgm:presLayoutVars>
          <dgm:bulletEnabled val="1"/>
        </dgm:presLayoutVars>
      </dgm:prSet>
      <dgm:spPr/>
    </dgm:pt>
    <dgm:pt modelId="{B788B83C-B5DA-5F48-BE17-B1B22B91E7F7}" type="pres">
      <dgm:prSet presAssocID="{4F98175E-D411-470E-B839-90C5B32E3627}" presName="sibTrans" presStyleCnt="0"/>
      <dgm:spPr/>
    </dgm:pt>
    <dgm:pt modelId="{13492F6A-3FC2-AC4E-808A-74774E06B188}" type="pres">
      <dgm:prSet presAssocID="{551F7C5A-57AC-49EA-B670-D7D405E4CA46}" presName="node" presStyleLbl="node1" presStyleIdx="7" presStyleCnt="9">
        <dgm:presLayoutVars>
          <dgm:bulletEnabled val="1"/>
        </dgm:presLayoutVars>
      </dgm:prSet>
      <dgm:spPr/>
    </dgm:pt>
    <dgm:pt modelId="{3CE07CD1-0BBE-1841-BF43-F15E866BBECE}" type="pres">
      <dgm:prSet presAssocID="{00CDC55B-BC0F-431F-97BD-8C5A66D0D6DC}" presName="sibTrans" presStyleCnt="0"/>
      <dgm:spPr/>
    </dgm:pt>
    <dgm:pt modelId="{1BD5FB27-5431-A64A-A4A3-BFE153DBB6FF}" type="pres">
      <dgm:prSet presAssocID="{BC2B0916-735C-4352-9131-748F636CDFA1}" presName="node" presStyleLbl="node1" presStyleIdx="8" presStyleCnt="9">
        <dgm:presLayoutVars>
          <dgm:bulletEnabled val="1"/>
        </dgm:presLayoutVars>
      </dgm:prSet>
      <dgm:spPr/>
    </dgm:pt>
  </dgm:ptLst>
  <dgm:cxnLst>
    <dgm:cxn modelId="{8E8FCA00-07ED-469A-AD96-5863B4BE9EC3}" srcId="{BAF56E36-CC1E-4D76-BE57-6921FA852CFA}" destId="{9EFFE9D3-7804-45B7-A1C4-ECC591A5A782}" srcOrd="1" destOrd="0" parTransId="{9ED8CFFF-7934-44C1-9DF5-4AF974EC0312}" sibTransId="{B632A867-34B1-46CD-9E8D-55589B17ED74}"/>
    <dgm:cxn modelId="{1B637316-8BC6-A541-A6BE-A63F7854BD3E}" type="presOf" srcId="{C5E0E962-C5F0-4714-9E22-68959DBF4620}" destId="{4769CA7F-292C-AC43-B20D-57139B2A493E}" srcOrd="0" destOrd="0" presId="urn:microsoft.com/office/officeart/2005/8/layout/default"/>
    <dgm:cxn modelId="{37889F1D-B61A-CB4E-BDEB-E749762B5507}" type="presOf" srcId="{413D7298-C832-4638-A4EF-88CF2B2BB4EB}" destId="{9668473F-37FC-D649-B58F-D12DF6167F59}" srcOrd="0" destOrd="0" presId="urn:microsoft.com/office/officeart/2005/8/layout/default"/>
    <dgm:cxn modelId="{9A764151-1813-024D-B0B7-4BEE40F2A149}" type="presOf" srcId="{F1AB8B2E-91EB-4074-B10B-F1D7A44917F0}" destId="{3CC2E4B7-8732-8646-98A8-E68C69E2DF12}" srcOrd="0" destOrd="0" presId="urn:microsoft.com/office/officeart/2005/8/layout/default"/>
    <dgm:cxn modelId="{539EFF59-5D76-4B74-B789-34FDD3D3404E}" srcId="{BAF56E36-CC1E-4D76-BE57-6921FA852CFA}" destId="{BC2B0916-735C-4352-9131-748F636CDFA1}" srcOrd="8" destOrd="0" parTransId="{F7C4BACD-8D8E-4014-9399-A923793FE28D}" sibTransId="{DE2162CA-3813-403C-92FB-C50BC605EA9B}"/>
    <dgm:cxn modelId="{D3547660-1EF1-3E4C-B3B7-C5E216CBEDBC}" type="presOf" srcId="{D413F516-75CE-4B42-B951-31D0B28F4D69}" destId="{08BB1428-7D9F-FA49-A79D-7188D32F5FE6}" srcOrd="0" destOrd="0" presId="urn:microsoft.com/office/officeart/2005/8/layout/default"/>
    <dgm:cxn modelId="{E6F56264-938A-C84F-8A82-1038A9D5F38D}" type="presOf" srcId="{BAF56E36-CC1E-4D76-BE57-6921FA852CFA}" destId="{9B9E41AC-AEFC-A948-9452-200E3A67878A}" srcOrd="0" destOrd="0" presId="urn:microsoft.com/office/officeart/2005/8/layout/default"/>
    <dgm:cxn modelId="{9FCFD791-A952-164B-A657-9A82016AEA13}" type="presOf" srcId="{551F7C5A-57AC-49EA-B670-D7D405E4CA46}" destId="{13492F6A-3FC2-AC4E-808A-74774E06B188}" srcOrd="0" destOrd="0" presId="urn:microsoft.com/office/officeart/2005/8/layout/default"/>
    <dgm:cxn modelId="{1BAFE59D-01C5-4426-9DE4-9C53DA981ED0}" srcId="{BAF56E36-CC1E-4D76-BE57-6921FA852CFA}" destId="{D413F516-75CE-4B42-B951-31D0B28F4D69}" srcOrd="2" destOrd="0" parTransId="{303A4483-3157-4E86-8DD8-3BB34C631403}" sibTransId="{7E0114D5-6E15-4BD9-8DD6-D46FF0C6EFD9}"/>
    <dgm:cxn modelId="{0334AFA3-046C-421C-8CD2-CC94DD38DBE9}" srcId="{BAF56E36-CC1E-4D76-BE57-6921FA852CFA}" destId="{C5E0E962-C5F0-4714-9E22-68959DBF4620}" srcOrd="4" destOrd="0" parTransId="{30FFB144-C97D-4E0C-A0AF-51874C954811}" sibTransId="{A0ED9C2F-8753-4CF1-8115-4F538860A2E9}"/>
    <dgm:cxn modelId="{BE7238AE-F635-4EAD-892E-B18AD8B19136}" srcId="{BAF56E36-CC1E-4D76-BE57-6921FA852CFA}" destId="{82805D02-6EB6-4511-BBBA-E0008449C3FB}" srcOrd="0" destOrd="0" parTransId="{9E2F7677-BD79-4687-B1F2-99EC99E37769}" sibTransId="{B52EB393-7601-416B-B4B0-A0B3A5DBD069}"/>
    <dgm:cxn modelId="{2CC222BC-30A6-4372-BA80-E99664E2A32F}" srcId="{BAF56E36-CC1E-4D76-BE57-6921FA852CFA}" destId="{413D7298-C832-4638-A4EF-88CF2B2BB4EB}" srcOrd="3" destOrd="0" parTransId="{4C227AC6-55EB-45A4-B7F9-FD876BAC17AC}" sibTransId="{B967116E-9F43-4EF7-BA9F-FD8387A1FA51}"/>
    <dgm:cxn modelId="{0A8EE9BE-5FAD-4FA8-B4DB-0C2715D3A093}" srcId="{BAF56E36-CC1E-4D76-BE57-6921FA852CFA}" destId="{51462FBE-04DD-443A-A602-D4129F28FD98}" srcOrd="6" destOrd="0" parTransId="{FA9BB28A-214C-471A-958C-C16208DC09D3}" sibTransId="{4F98175E-D411-470E-B839-90C5B32E3627}"/>
    <dgm:cxn modelId="{B04124C2-20B0-460F-8788-56DAE9DF612F}" srcId="{BAF56E36-CC1E-4D76-BE57-6921FA852CFA}" destId="{F1AB8B2E-91EB-4074-B10B-F1D7A44917F0}" srcOrd="5" destOrd="0" parTransId="{B756B061-F6EE-40C5-8424-A894F5EC8A50}" sibTransId="{AA1D5933-A49A-453D-8811-018D9D819E1F}"/>
    <dgm:cxn modelId="{E5E6C7CB-AB8F-483D-86D6-20DFDD3B3E10}" srcId="{BAF56E36-CC1E-4D76-BE57-6921FA852CFA}" destId="{551F7C5A-57AC-49EA-B670-D7D405E4CA46}" srcOrd="7" destOrd="0" parTransId="{4CA4FCFF-FBBD-4059-9B85-C42925EC1F3D}" sibTransId="{00CDC55B-BC0F-431F-97BD-8C5A66D0D6DC}"/>
    <dgm:cxn modelId="{9470B8CF-E729-644D-9C7D-44C400F1E87E}" type="presOf" srcId="{9EFFE9D3-7804-45B7-A1C4-ECC591A5A782}" destId="{CB02A383-DE3C-5A4D-A757-9D880F9F3182}" srcOrd="0" destOrd="0" presId="urn:microsoft.com/office/officeart/2005/8/layout/default"/>
    <dgm:cxn modelId="{33B763F0-9FF7-B54B-97CA-6A6FFF5046D3}" type="presOf" srcId="{82805D02-6EB6-4511-BBBA-E0008449C3FB}" destId="{BF054215-71F7-6B4C-919B-C24AB5484164}" srcOrd="0" destOrd="0" presId="urn:microsoft.com/office/officeart/2005/8/layout/default"/>
    <dgm:cxn modelId="{D716E5F4-A45C-FF45-BD52-0827160A1E02}" type="presOf" srcId="{BC2B0916-735C-4352-9131-748F636CDFA1}" destId="{1BD5FB27-5431-A64A-A4A3-BFE153DBB6FF}" srcOrd="0" destOrd="0" presId="urn:microsoft.com/office/officeart/2005/8/layout/default"/>
    <dgm:cxn modelId="{ABB63CFA-50D2-7E4D-8D0C-ADA0A3BFDADA}" type="presOf" srcId="{51462FBE-04DD-443A-A602-D4129F28FD98}" destId="{4F3790A4-C4F4-EF44-99BD-E21536942CD9}" srcOrd="0" destOrd="0" presId="urn:microsoft.com/office/officeart/2005/8/layout/default"/>
    <dgm:cxn modelId="{544D9E31-8855-B74B-ADA6-BAED6B625204}" type="presParOf" srcId="{9B9E41AC-AEFC-A948-9452-200E3A67878A}" destId="{BF054215-71F7-6B4C-919B-C24AB5484164}" srcOrd="0" destOrd="0" presId="urn:microsoft.com/office/officeart/2005/8/layout/default"/>
    <dgm:cxn modelId="{036E2D92-7D40-124E-B0DB-43898900F0FC}" type="presParOf" srcId="{9B9E41AC-AEFC-A948-9452-200E3A67878A}" destId="{1E435C9B-0E84-034F-9204-EB56E46A520B}" srcOrd="1" destOrd="0" presId="urn:microsoft.com/office/officeart/2005/8/layout/default"/>
    <dgm:cxn modelId="{4F8B8AAF-2FBF-7C4F-9B52-4218EF78F330}" type="presParOf" srcId="{9B9E41AC-AEFC-A948-9452-200E3A67878A}" destId="{CB02A383-DE3C-5A4D-A757-9D880F9F3182}" srcOrd="2" destOrd="0" presId="urn:microsoft.com/office/officeart/2005/8/layout/default"/>
    <dgm:cxn modelId="{78E5C7B8-DB8B-3B48-8042-BB2700820A55}" type="presParOf" srcId="{9B9E41AC-AEFC-A948-9452-200E3A67878A}" destId="{F172FD4C-E7D0-3349-81B9-61DAAA8174BC}" srcOrd="3" destOrd="0" presId="urn:microsoft.com/office/officeart/2005/8/layout/default"/>
    <dgm:cxn modelId="{C6E25BB3-9B24-E24F-BEEE-87E805767BCB}" type="presParOf" srcId="{9B9E41AC-AEFC-A948-9452-200E3A67878A}" destId="{08BB1428-7D9F-FA49-A79D-7188D32F5FE6}" srcOrd="4" destOrd="0" presId="urn:microsoft.com/office/officeart/2005/8/layout/default"/>
    <dgm:cxn modelId="{DAA2BF89-FA29-804B-8109-01BB06B864B3}" type="presParOf" srcId="{9B9E41AC-AEFC-A948-9452-200E3A67878A}" destId="{FA27A42E-E759-2B41-A7B6-583ED6BBFB7E}" srcOrd="5" destOrd="0" presId="urn:microsoft.com/office/officeart/2005/8/layout/default"/>
    <dgm:cxn modelId="{14E60950-5DF0-F045-8DC1-8BD863445ACC}" type="presParOf" srcId="{9B9E41AC-AEFC-A948-9452-200E3A67878A}" destId="{9668473F-37FC-D649-B58F-D12DF6167F59}" srcOrd="6" destOrd="0" presId="urn:microsoft.com/office/officeart/2005/8/layout/default"/>
    <dgm:cxn modelId="{D8BCB60C-1B93-8C40-A5DC-7FD514E1AE3E}" type="presParOf" srcId="{9B9E41AC-AEFC-A948-9452-200E3A67878A}" destId="{C92C355E-CB0E-F64F-A0F5-09F88159AE5B}" srcOrd="7" destOrd="0" presId="urn:microsoft.com/office/officeart/2005/8/layout/default"/>
    <dgm:cxn modelId="{37E468C6-06E1-3948-AE5D-5D60575DD586}" type="presParOf" srcId="{9B9E41AC-AEFC-A948-9452-200E3A67878A}" destId="{4769CA7F-292C-AC43-B20D-57139B2A493E}" srcOrd="8" destOrd="0" presId="urn:microsoft.com/office/officeart/2005/8/layout/default"/>
    <dgm:cxn modelId="{92B1EEFC-A1F9-7849-AF60-8171D8AD39CC}" type="presParOf" srcId="{9B9E41AC-AEFC-A948-9452-200E3A67878A}" destId="{B8819360-5583-104E-9BF9-AD72AFA04B66}" srcOrd="9" destOrd="0" presId="urn:microsoft.com/office/officeart/2005/8/layout/default"/>
    <dgm:cxn modelId="{112BB419-1189-BF43-8810-BCD6848D4FA9}" type="presParOf" srcId="{9B9E41AC-AEFC-A948-9452-200E3A67878A}" destId="{3CC2E4B7-8732-8646-98A8-E68C69E2DF12}" srcOrd="10" destOrd="0" presId="urn:microsoft.com/office/officeart/2005/8/layout/default"/>
    <dgm:cxn modelId="{D8722ABC-B742-7A4E-9D64-50CF0149A7A5}" type="presParOf" srcId="{9B9E41AC-AEFC-A948-9452-200E3A67878A}" destId="{ED609CA2-847A-E847-BC1E-5AF0F1B7D74B}" srcOrd="11" destOrd="0" presId="urn:microsoft.com/office/officeart/2005/8/layout/default"/>
    <dgm:cxn modelId="{B21FADCF-C573-A641-A336-B97A18606FDC}" type="presParOf" srcId="{9B9E41AC-AEFC-A948-9452-200E3A67878A}" destId="{4F3790A4-C4F4-EF44-99BD-E21536942CD9}" srcOrd="12" destOrd="0" presId="urn:microsoft.com/office/officeart/2005/8/layout/default"/>
    <dgm:cxn modelId="{50212573-5144-3045-9F5C-961CE6D2B9A2}" type="presParOf" srcId="{9B9E41AC-AEFC-A948-9452-200E3A67878A}" destId="{B788B83C-B5DA-5F48-BE17-B1B22B91E7F7}" srcOrd="13" destOrd="0" presId="urn:microsoft.com/office/officeart/2005/8/layout/default"/>
    <dgm:cxn modelId="{C035E6A2-1652-054D-9624-E7CE9FF4FEBB}" type="presParOf" srcId="{9B9E41AC-AEFC-A948-9452-200E3A67878A}" destId="{13492F6A-3FC2-AC4E-808A-74774E06B188}" srcOrd="14" destOrd="0" presId="urn:microsoft.com/office/officeart/2005/8/layout/default"/>
    <dgm:cxn modelId="{453130EE-3CC5-4B4A-B550-F25D3AA6C6B9}" type="presParOf" srcId="{9B9E41AC-AEFC-A948-9452-200E3A67878A}" destId="{3CE07CD1-0BBE-1841-BF43-F15E866BBECE}" srcOrd="15" destOrd="0" presId="urn:microsoft.com/office/officeart/2005/8/layout/default"/>
    <dgm:cxn modelId="{A52B4655-8C1F-A749-B566-9C957B3004EF}" type="presParOf" srcId="{9B9E41AC-AEFC-A948-9452-200E3A67878A}" destId="{1BD5FB27-5431-A64A-A4A3-BFE153DBB6F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7D44F8-252A-493B-97A7-F0FBF993D0C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6_2" csCatId="accent6" phldr="1"/>
      <dgm:spPr/>
      <dgm:t>
        <a:bodyPr/>
        <a:lstStyle/>
        <a:p>
          <a:endParaRPr lang="en-US"/>
        </a:p>
      </dgm:t>
    </dgm:pt>
    <dgm:pt modelId="{8F559DFE-9957-44C4-9B8A-0DA92B8D942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/>
            <a:t>Evaluación neuro psicológica</a:t>
          </a:r>
          <a:endParaRPr lang="en-US"/>
        </a:p>
      </dgm:t>
    </dgm:pt>
    <dgm:pt modelId="{106471BA-7CA3-4385-A1C8-93308D84313F}" type="parTrans" cxnId="{46DAAAFC-F0AE-4925-85E6-669F15ACF182}">
      <dgm:prSet/>
      <dgm:spPr/>
      <dgm:t>
        <a:bodyPr/>
        <a:lstStyle/>
        <a:p>
          <a:endParaRPr lang="en-US"/>
        </a:p>
      </dgm:t>
    </dgm:pt>
    <dgm:pt modelId="{C369D6FB-2FB2-461A-A2CF-DD681979D819}" type="sibTrans" cxnId="{46DAAAFC-F0AE-4925-85E6-669F15ACF1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3AF8D5E-C3B1-438E-98FA-691A990508B1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/>
            <a:t>Acompañamiento de adulto de familia</a:t>
          </a:r>
          <a:endParaRPr lang="en-US"/>
        </a:p>
      </dgm:t>
    </dgm:pt>
    <dgm:pt modelId="{20560197-DDAC-4F47-BAD4-A83CF2137D56}" type="parTrans" cxnId="{5D6327FD-04B6-429C-84D5-462CD2A8C1D1}">
      <dgm:prSet/>
      <dgm:spPr/>
      <dgm:t>
        <a:bodyPr/>
        <a:lstStyle/>
        <a:p>
          <a:endParaRPr lang="en-US"/>
        </a:p>
      </dgm:t>
    </dgm:pt>
    <dgm:pt modelId="{1D48BAF0-F6FE-4D35-8DF2-4C07B98D33DD}" type="sibTrans" cxnId="{5D6327FD-04B6-429C-84D5-462CD2A8C1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498643-170E-4CBB-97E9-2877DA044FC8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/>
            <a:t>Trabajo colaborativo para el salón generando reflexión</a:t>
          </a:r>
          <a:endParaRPr lang="en-US"/>
        </a:p>
      </dgm:t>
    </dgm:pt>
    <dgm:pt modelId="{D2C9CD1C-0F2E-4E99-A3EF-971524C26EF8}" type="parTrans" cxnId="{15D9359B-2AB2-44C2-84F1-F3B26EE75C00}">
      <dgm:prSet/>
      <dgm:spPr/>
      <dgm:t>
        <a:bodyPr/>
        <a:lstStyle/>
        <a:p>
          <a:endParaRPr lang="en-US"/>
        </a:p>
      </dgm:t>
    </dgm:pt>
    <dgm:pt modelId="{B0696021-9946-473E-B87B-15696484DA75}" type="sibTrans" cxnId="{15D9359B-2AB2-44C2-84F1-F3B26EE75C0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181160F-9933-4EAA-BFB2-30644942140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/>
            <a:t>Un par que acompañe su proceso y le ayude a generar consciencia</a:t>
          </a:r>
          <a:endParaRPr lang="en-US"/>
        </a:p>
      </dgm:t>
    </dgm:pt>
    <dgm:pt modelId="{9E2B01CE-1CDD-46D5-91CF-33938A047E3D}" type="parTrans" cxnId="{C6BBFC00-9AFD-424F-91A2-346C7191C686}">
      <dgm:prSet/>
      <dgm:spPr/>
      <dgm:t>
        <a:bodyPr/>
        <a:lstStyle/>
        <a:p>
          <a:endParaRPr lang="en-US"/>
        </a:p>
      </dgm:t>
    </dgm:pt>
    <dgm:pt modelId="{0510C26B-C4D1-41C6-A098-D9EC2051420E}" type="sibTrans" cxnId="{C6BBFC00-9AFD-424F-91A2-346C7191C686}">
      <dgm:prSet/>
      <dgm:spPr/>
      <dgm:t>
        <a:bodyPr/>
        <a:lstStyle/>
        <a:p>
          <a:endParaRPr lang="en-US"/>
        </a:p>
      </dgm:t>
    </dgm:pt>
    <dgm:pt modelId="{0783C086-E694-4AD9-B646-90B17032CA95}" type="pres">
      <dgm:prSet presAssocID="{2E7D44F8-252A-493B-97A7-F0FBF993D0C4}" presName="root" presStyleCnt="0">
        <dgm:presLayoutVars>
          <dgm:dir/>
          <dgm:resizeHandles val="exact"/>
        </dgm:presLayoutVars>
      </dgm:prSet>
      <dgm:spPr/>
    </dgm:pt>
    <dgm:pt modelId="{2D00F078-C2DA-421D-A022-894CFAC0476B}" type="pres">
      <dgm:prSet presAssocID="{2E7D44F8-252A-493B-97A7-F0FBF993D0C4}" presName="container" presStyleCnt="0">
        <dgm:presLayoutVars>
          <dgm:dir/>
          <dgm:resizeHandles val="exact"/>
        </dgm:presLayoutVars>
      </dgm:prSet>
      <dgm:spPr/>
    </dgm:pt>
    <dgm:pt modelId="{7A180005-9562-4158-8018-3B4711506F2F}" type="pres">
      <dgm:prSet presAssocID="{8F559DFE-9957-44C4-9B8A-0DA92B8D9424}" presName="compNode" presStyleCnt="0"/>
      <dgm:spPr/>
    </dgm:pt>
    <dgm:pt modelId="{50343337-DE21-43CA-8030-7F5AF0554666}" type="pres">
      <dgm:prSet presAssocID="{8F559DFE-9957-44C4-9B8A-0DA92B8D9424}" presName="iconBgRect" presStyleLbl="bgShp" presStyleIdx="0" presStyleCnt="4"/>
      <dgm:spPr/>
    </dgm:pt>
    <dgm:pt modelId="{8669AE0F-E7F1-46BF-8CDF-837945A66D0F}" type="pres">
      <dgm:prSet presAssocID="{8F559DFE-9957-44C4-9B8A-0DA92B8D94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5D9A1A7-92B2-4BDF-A0A3-C21C31903BA3}" type="pres">
      <dgm:prSet presAssocID="{8F559DFE-9957-44C4-9B8A-0DA92B8D9424}" presName="spaceRect" presStyleCnt="0"/>
      <dgm:spPr/>
    </dgm:pt>
    <dgm:pt modelId="{AE1BC1C9-55B8-4D0C-A580-08307032F503}" type="pres">
      <dgm:prSet presAssocID="{8F559DFE-9957-44C4-9B8A-0DA92B8D9424}" presName="textRect" presStyleLbl="revTx" presStyleIdx="0" presStyleCnt="4">
        <dgm:presLayoutVars>
          <dgm:chMax val="1"/>
          <dgm:chPref val="1"/>
        </dgm:presLayoutVars>
      </dgm:prSet>
      <dgm:spPr/>
    </dgm:pt>
    <dgm:pt modelId="{42D22FE4-D2AB-4E2F-B29E-5C377F027F10}" type="pres">
      <dgm:prSet presAssocID="{C369D6FB-2FB2-461A-A2CF-DD681979D819}" presName="sibTrans" presStyleLbl="sibTrans2D1" presStyleIdx="0" presStyleCnt="0"/>
      <dgm:spPr/>
    </dgm:pt>
    <dgm:pt modelId="{4ABFFEC2-A63D-4EEC-9F7D-65AAA3356328}" type="pres">
      <dgm:prSet presAssocID="{A3AF8D5E-C3B1-438E-98FA-691A990508B1}" presName="compNode" presStyleCnt="0"/>
      <dgm:spPr/>
    </dgm:pt>
    <dgm:pt modelId="{873B3826-4988-4730-BE3C-57326111E646}" type="pres">
      <dgm:prSet presAssocID="{A3AF8D5E-C3B1-438E-98FA-691A990508B1}" presName="iconBgRect" presStyleLbl="bgShp" presStyleIdx="1" presStyleCnt="4"/>
      <dgm:spPr/>
    </dgm:pt>
    <dgm:pt modelId="{96B0475F-27D2-4DA5-A4D9-0236FECB9F41}" type="pres">
      <dgm:prSet presAssocID="{A3AF8D5E-C3B1-438E-98FA-691A990508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mpeta"/>
        </a:ext>
      </dgm:extLst>
    </dgm:pt>
    <dgm:pt modelId="{21363061-E679-41AC-8E7E-020BED37376F}" type="pres">
      <dgm:prSet presAssocID="{A3AF8D5E-C3B1-438E-98FA-691A990508B1}" presName="spaceRect" presStyleCnt="0"/>
      <dgm:spPr/>
    </dgm:pt>
    <dgm:pt modelId="{0F8ADD2D-6F33-4892-B3C5-2D0CA7CF3521}" type="pres">
      <dgm:prSet presAssocID="{A3AF8D5E-C3B1-438E-98FA-691A990508B1}" presName="textRect" presStyleLbl="revTx" presStyleIdx="1" presStyleCnt="4">
        <dgm:presLayoutVars>
          <dgm:chMax val="1"/>
          <dgm:chPref val="1"/>
        </dgm:presLayoutVars>
      </dgm:prSet>
      <dgm:spPr/>
    </dgm:pt>
    <dgm:pt modelId="{2EC9ABA7-ACF0-4C8A-9605-FEB86BDD6065}" type="pres">
      <dgm:prSet presAssocID="{1D48BAF0-F6FE-4D35-8DF2-4C07B98D33DD}" presName="sibTrans" presStyleLbl="sibTrans2D1" presStyleIdx="0" presStyleCnt="0"/>
      <dgm:spPr/>
    </dgm:pt>
    <dgm:pt modelId="{F238566F-82E2-4807-A379-12C301C73C4B}" type="pres">
      <dgm:prSet presAssocID="{91498643-170E-4CBB-97E9-2877DA044FC8}" presName="compNode" presStyleCnt="0"/>
      <dgm:spPr/>
    </dgm:pt>
    <dgm:pt modelId="{20DBDF75-54C0-4B4E-9B45-43CD7498F5CD}" type="pres">
      <dgm:prSet presAssocID="{91498643-170E-4CBB-97E9-2877DA044FC8}" presName="iconBgRect" presStyleLbl="bgShp" presStyleIdx="2" presStyleCnt="4"/>
      <dgm:spPr/>
    </dgm:pt>
    <dgm:pt modelId="{562CD780-89BE-4AED-8B59-B150685C47D5}" type="pres">
      <dgm:prSet presAssocID="{91498643-170E-4CBB-97E9-2877DA044FC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163A325-2CA0-493A-A0D2-6DC72EC38E03}" type="pres">
      <dgm:prSet presAssocID="{91498643-170E-4CBB-97E9-2877DA044FC8}" presName="spaceRect" presStyleCnt="0"/>
      <dgm:spPr/>
    </dgm:pt>
    <dgm:pt modelId="{35C84734-56DD-4CFC-8A4E-02F1CDDCA5EE}" type="pres">
      <dgm:prSet presAssocID="{91498643-170E-4CBB-97E9-2877DA044FC8}" presName="textRect" presStyleLbl="revTx" presStyleIdx="2" presStyleCnt="4">
        <dgm:presLayoutVars>
          <dgm:chMax val="1"/>
          <dgm:chPref val="1"/>
        </dgm:presLayoutVars>
      </dgm:prSet>
      <dgm:spPr/>
    </dgm:pt>
    <dgm:pt modelId="{2394B5F8-D6B6-4B4D-8AD0-947C7D4A88E2}" type="pres">
      <dgm:prSet presAssocID="{B0696021-9946-473E-B87B-15696484DA75}" presName="sibTrans" presStyleLbl="sibTrans2D1" presStyleIdx="0" presStyleCnt="0"/>
      <dgm:spPr/>
    </dgm:pt>
    <dgm:pt modelId="{86473B4D-054F-4144-AB70-A73D12EAFC62}" type="pres">
      <dgm:prSet presAssocID="{5181160F-9933-4EAA-BFB2-30644942140B}" presName="compNode" presStyleCnt="0"/>
      <dgm:spPr/>
    </dgm:pt>
    <dgm:pt modelId="{3DABEC91-2DF4-4158-8486-E67341565B73}" type="pres">
      <dgm:prSet presAssocID="{5181160F-9933-4EAA-BFB2-30644942140B}" presName="iconBgRect" presStyleLbl="bgShp" presStyleIdx="3" presStyleCnt="4"/>
      <dgm:spPr/>
    </dgm:pt>
    <dgm:pt modelId="{18F1B9D6-C440-47BA-9383-C40F982F982C}" type="pres">
      <dgm:prSet presAssocID="{5181160F-9933-4EAA-BFB2-30644942140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59ADBD81-B826-459C-81A5-558701DE6FB6}" type="pres">
      <dgm:prSet presAssocID="{5181160F-9933-4EAA-BFB2-30644942140B}" presName="spaceRect" presStyleCnt="0"/>
      <dgm:spPr/>
    </dgm:pt>
    <dgm:pt modelId="{68239A57-2A7A-4272-92CD-4E736FB0AB9E}" type="pres">
      <dgm:prSet presAssocID="{5181160F-9933-4EAA-BFB2-30644942140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6BBFC00-9AFD-424F-91A2-346C7191C686}" srcId="{2E7D44F8-252A-493B-97A7-F0FBF993D0C4}" destId="{5181160F-9933-4EAA-BFB2-30644942140B}" srcOrd="3" destOrd="0" parTransId="{9E2B01CE-1CDD-46D5-91CF-33938A047E3D}" sibTransId="{0510C26B-C4D1-41C6-A098-D9EC2051420E}"/>
    <dgm:cxn modelId="{9318B148-BA20-444F-AE72-38A85184EC7D}" type="presOf" srcId="{8F559DFE-9957-44C4-9B8A-0DA92B8D9424}" destId="{AE1BC1C9-55B8-4D0C-A580-08307032F503}" srcOrd="0" destOrd="0" presId="urn:microsoft.com/office/officeart/2018/2/layout/IconCircleList"/>
    <dgm:cxn modelId="{6B5BF050-F1CE-BD49-9FF6-68B473AE194F}" type="presOf" srcId="{91498643-170E-4CBB-97E9-2877DA044FC8}" destId="{35C84734-56DD-4CFC-8A4E-02F1CDDCA5EE}" srcOrd="0" destOrd="0" presId="urn:microsoft.com/office/officeart/2018/2/layout/IconCircleList"/>
    <dgm:cxn modelId="{F4DB6C6E-3077-3648-A741-3C3BA557B238}" type="presOf" srcId="{C369D6FB-2FB2-461A-A2CF-DD681979D819}" destId="{42D22FE4-D2AB-4E2F-B29E-5C377F027F10}" srcOrd="0" destOrd="0" presId="urn:microsoft.com/office/officeart/2018/2/layout/IconCircleList"/>
    <dgm:cxn modelId="{4DDCCC86-F432-5549-8D0E-38FB99FC7370}" type="presOf" srcId="{1D48BAF0-F6FE-4D35-8DF2-4C07B98D33DD}" destId="{2EC9ABA7-ACF0-4C8A-9605-FEB86BDD6065}" srcOrd="0" destOrd="0" presId="urn:microsoft.com/office/officeart/2018/2/layout/IconCircleList"/>
    <dgm:cxn modelId="{15D9359B-2AB2-44C2-84F1-F3B26EE75C00}" srcId="{2E7D44F8-252A-493B-97A7-F0FBF993D0C4}" destId="{91498643-170E-4CBB-97E9-2877DA044FC8}" srcOrd="2" destOrd="0" parTransId="{D2C9CD1C-0F2E-4E99-A3EF-971524C26EF8}" sibTransId="{B0696021-9946-473E-B87B-15696484DA75}"/>
    <dgm:cxn modelId="{D42214B1-3310-784B-8342-994DC1A330BE}" type="presOf" srcId="{B0696021-9946-473E-B87B-15696484DA75}" destId="{2394B5F8-D6B6-4B4D-8AD0-947C7D4A88E2}" srcOrd="0" destOrd="0" presId="urn:microsoft.com/office/officeart/2018/2/layout/IconCircleList"/>
    <dgm:cxn modelId="{0A85BCD0-04C7-D744-8409-DD8EDCE4DE3E}" type="presOf" srcId="{5181160F-9933-4EAA-BFB2-30644942140B}" destId="{68239A57-2A7A-4272-92CD-4E736FB0AB9E}" srcOrd="0" destOrd="0" presId="urn:microsoft.com/office/officeart/2018/2/layout/IconCircleList"/>
    <dgm:cxn modelId="{AC41B0ED-5D05-0F46-B2D9-A801A349F4D5}" type="presOf" srcId="{A3AF8D5E-C3B1-438E-98FA-691A990508B1}" destId="{0F8ADD2D-6F33-4892-B3C5-2D0CA7CF3521}" srcOrd="0" destOrd="0" presId="urn:microsoft.com/office/officeart/2018/2/layout/IconCircleList"/>
    <dgm:cxn modelId="{64FF72F8-3C76-724B-A599-7DE2A8E0FA39}" type="presOf" srcId="{2E7D44F8-252A-493B-97A7-F0FBF993D0C4}" destId="{0783C086-E694-4AD9-B646-90B17032CA95}" srcOrd="0" destOrd="0" presId="urn:microsoft.com/office/officeart/2018/2/layout/IconCircleList"/>
    <dgm:cxn modelId="{46DAAAFC-F0AE-4925-85E6-669F15ACF182}" srcId="{2E7D44F8-252A-493B-97A7-F0FBF993D0C4}" destId="{8F559DFE-9957-44C4-9B8A-0DA92B8D9424}" srcOrd="0" destOrd="0" parTransId="{106471BA-7CA3-4385-A1C8-93308D84313F}" sibTransId="{C369D6FB-2FB2-461A-A2CF-DD681979D819}"/>
    <dgm:cxn modelId="{5D6327FD-04B6-429C-84D5-462CD2A8C1D1}" srcId="{2E7D44F8-252A-493B-97A7-F0FBF993D0C4}" destId="{A3AF8D5E-C3B1-438E-98FA-691A990508B1}" srcOrd="1" destOrd="0" parTransId="{20560197-DDAC-4F47-BAD4-A83CF2137D56}" sibTransId="{1D48BAF0-F6FE-4D35-8DF2-4C07B98D33DD}"/>
    <dgm:cxn modelId="{D8CD2046-BA48-1C4D-AEEF-9C6FB16A6BAF}" type="presParOf" srcId="{0783C086-E694-4AD9-B646-90B17032CA95}" destId="{2D00F078-C2DA-421D-A022-894CFAC0476B}" srcOrd="0" destOrd="0" presId="urn:microsoft.com/office/officeart/2018/2/layout/IconCircleList"/>
    <dgm:cxn modelId="{963A451C-6B65-A348-8C9A-E879BA2A219C}" type="presParOf" srcId="{2D00F078-C2DA-421D-A022-894CFAC0476B}" destId="{7A180005-9562-4158-8018-3B4711506F2F}" srcOrd="0" destOrd="0" presId="urn:microsoft.com/office/officeart/2018/2/layout/IconCircleList"/>
    <dgm:cxn modelId="{76DA1D15-FDA8-804A-A206-619DEAEF7D86}" type="presParOf" srcId="{7A180005-9562-4158-8018-3B4711506F2F}" destId="{50343337-DE21-43CA-8030-7F5AF0554666}" srcOrd="0" destOrd="0" presId="urn:microsoft.com/office/officeart/2018/2/layout/IconCircleList"/>
    <dgm:cxn modelId="{C09E8CA2-932C-4045-A171-94E431604E28}" type="presParOf" srcId="{7A180005-9562-4158-8018-3B4711506F2F}" destId="{8669AE0F-E7F1-46BF-8CDF-837945A66D0F}" srcOrd="1" destOrd="0" presId="urn:microsoft.com/office/officeart/2018/2/layout/IconCircleList"/>
    <dgm:cxn modelId="{FEEB2E83-9BF4-9141-809D-E8539F6A9C59}" type="presParOf" srcId="{7A180005-9562-4158-8018-3B4711506F2F}" destId="{15D9A1A7-92B2-4BDF-A0A3-C21C31903BA3}" srcOrd="2" destOrd="0" presId="urn:microsoft.com/office/officeart/2018/2/layout/IconCircleList"/>
    <dgm:cxn modelId="{32559F6D-B18F-4741-9EAE-2A0EF3966CF8}" type="presParOf" srcId="{7A180005-9562-4158-8018-3B4711506F2F}" destId="{AE1BC1C9-55B8-4D0C-A580-08307032F503}" srcOrd="3" destOrd="0" presId="urn:microsoft.com/office/officeart/2018/2/layout/IconCircleList"/>
    <dgm:cxn modelId="{18FEBB84-1B9A-A548-BA39-EA5DD576C12B}" type="presParOf" srcId="{2D00F078-C2DA-421D-A022-894CFAC0476B}" destId="{42D22FE4-D2AB-4E2F-B29E-5C377F027F10}" srcOrd="1" destOrd="0" presId="urn:microsoft.com/office/officeart/2018/2/layout/IconCircleList"/>
    <dgm:cxn modelId="{875F13AD-603E-A045-AFAC-EC608F556E9B}" type="presParOf" srcId="{2D00F078-C2DA-421D-A022-894CFAC0476B}" destId="{4ABFFEC2-A63D-4EEC-9F7D-65AAA3356328}" srcOrd="2" destOrd="0" presId="urn:microsoft.com/office/officeart/2018/2/layout/IconCircleList"/>
    <dgm:cxn modelId="{C6845A78-6D32-4446-9132-DB5E436CA390}" type="presParOf" srcId="{4ABFFEC2-A63D-4EEC-9F7D-65AAA3356328}" destId="{873B3826-4988-4730-BE3C-57326111E646}" srcOrd="0" destOrd="0" presId="urn:microsoft.com/office/officeart/2018/2/layout/IconCircleList"/>
    <dgm:cxn modelId="{45198ADD-DDDE-A249-8355-6635A9A6F208}" type="presParOf" srcId="{4ABFFEC2-A63D-4EEC-9F7D-65AAA3356328}" destId="{96B0475F-27D2-4DA5-A4D9-0236FECB9F41}" srcOrd="1" destOrd="0" presId="urn:microsoft.com/office/officeart/2018/2/layout/IconCircleList"/>
    <dgm:cxn modelId="{19D1C725-8E55-4E46-9A8E-3F578845EBAA}" type="presParOf" srcId="{4ABFFEC2-A63D-4EEC-9F7D-65AAA3356328}" destId="{21363061-E679-41AC-8E7E-020BED37376F}" srcOrd="2" destOrd="0" presId="urn:microsoft.com/office/officeart/2018/2/layout/IconCircleList"/>
    <dgm:cxn modelId="{A58DEF57-855B-CF48-8BF3-A98DA89BAF68}" type="presParOf" srcId="{4ABFFEC2-A63D-4EEC-9F7D-65AAA3356328}" destId="{0F8ADD2D-6F33-4892-B3C5-2D0CA7CF3521}" srcOrd="3" destOrd="0" presId="urn:microsoft.com/office/officeart/2018/2/layout/IconCircleList"/>
    <dgm:cxn modelId="{15480C87-2717-C146-A5F5-DAAF53074CAF}" type="presParOf" srcId="{2D00F078-C2DA-421D-A022-894CFAC0476B}" destId="{2EC9ABA7-ACF0-4C8A-9605-FEB86BDD6065}" srcOrd="3" destOrd="0" presId="urn:microsoft.com/office/officeart/2018/2/layout/IconCircleList"/>
    <dgm:cxn modelId="{74A70ED6-D63F-184A-A873-7F73823914DF}" type="presParOf" srcId="{2D00F078-C2DA-421D-A022-894CFAC0476B}" destId="{F238566F-82E2-4807-A379-12C301C73C4B}" srcOrd="4" destOrd="0" presId="urn:microsoft.com/office/officeart/2018/2/layout/IconCircleList"/>
    <dgm:cxn modelId="{6E2A500D-0595-5744-94B0-F174BD0903D8}" type="presParOf" srcId="{F238566F-82E2-4807-A379-12C301C73C4B}" destId="{20DBDF75-54C0-4B4E-9B45-43CD7498F5CD}" srcOrd="0" destOrd="0" presId="urn:microsoft.com/office/officeart/2018/2/layout/IconCircleList"/>
    <dgm:cxn modelId="{119DD8D3-FA8E-7845-A318-116090B5CFC5}" type="presParOf" srcId="{F238566F-82E2-4807-A379-12C301C73C4B}" destId="{562CD780-89BE-4AED-8B59-B150685C47D5}" srcOrd="1" destOrd="0" presId="urn:microsoft.com/office/officeart/2018/2/layout/IconCircleList"/>
    <dgm:cxn modelId="{B9064CDB-F386-C94D-AFFE-0D9EE203DE73}" type="presParOf" srcId="{F238566F-82E2-4807-A379-12C301C73C4B}" destId="{7163A325-2CA0-493A-A0D2-6DC72EC38E03}" srcOrd="2" destOrd="0" presId="urn:microsoft.com/office/officeart/2018/2/layout/IconCircleList"/>
    <dgm:cxn modelId="{9D263C23-DDA7-9543-8AA1-0F4F0EEF1B59}" type="presParOf" srcId="{F238566F-82E2-4807-A379-12C301C73C4B}" destId="{35C84734-56DD-4CFC-8A4E-02F1CDDCA5EE}" srcOrd="3" destOrd="0" presId="urn:microsoft.com/office/officeart/2018/2/layout/IconCircleList"/>
    <dgm:cxn modelId="{00E9F11D-A861-6446-BC73-E8251777EFE0}" type="presParOf" srcId="{2D00F078-C2DA-421D-A022-894CFAC0476B}" destId="{2394B5F8-D6B6-4B4D-8AD0-947C7D4A88E2}" srcOrd="5" destOrd="0" presId="urn:microsoft.com/office/officeart/2018/2/layout/IconCircleList"/>
    <dgm:cxn modelId="{DC456DB8-673F-3D48-A436-7CEBB8A42B26}" type="presParOf" srcId="{2D00F078-C2DA-421D-A022-894CFAC0476B}" destId="{86473B4D-054F-4144-AB70-A73D12EAFC62}" srcOrd="6" destOrd="0" presId="urn:microsoft.com/office/officeart/2018/2/layout/IconCircleList"/>
    <dgm:cxn modelId="{F02B1C2B-F038-5A42-BDF6-8997BB85D80E}" type="presParOf" srcId="{86473B4D-054F-4144-AB70-A73D12EAFC62}" destId="{3DABEC91-2DF4-4158-8486-E67341565B73}" srcOrd="0" destOrd="0" presId="urn:microsoft.com/office/officeart/2018/2/layout/IconCircleList"/>
    <dgm:cxn modelId="{2B9C80CC-600A-4C4F-8CC6-F7AFE8F3607E}" type="presParOf" srcId="{86473B4D-054F-4144-AB70-A73D12EAFC62}" destId="{18F1B9D6-C440-47BA-9383-C40F982F982C}" srcOrd="1" destOrd="0" presId="urn:microsoft.com/office/officeart/2018/2/layout/IconCircleList"/>
    <dgm:cxn modelId="{5BB475FF-472A-6D4A-A534-369E70082387}" type="presParOf" srcId="{86473B4D-054F-4144-AB70-A73D12EAFC62}" destId="{59ADBD81-B826-459C-81A5-558701DE6FB6}" srcOrd="2" destOrd="0" presId="urn:microsoft.com/office/officeart/2018/2/layout/IconCircleList"/>
    <dgm:cxn modelId="{B7F8EF3A-14CA-2547-8CDD-EADC32EE8F09}" type="presParOf" srcId="{86473B4D-054F-4144-AB70-A73D12EAFC62}" destId="{68239A57-2A7A-4272-92CD-4E736FB0AB9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2483A-3563-2049-9135-05D61349FA73}">
      <dsp:nvSpPr>
        <dsp:cNvPr id="0" name=""/>
        <dsp:cNvSpPr/>
      </dsp:nvSpPr>
      <dsp:spPr>
        <a:xfrm>
          <a:off x="2223306" y="1665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Normas</a:t>
          </a:r>
          <a:r>
            <a:rPr lang="en-US" sz="1200" b="0" kern="1200" dirty="0"/>
            <a:t> y </a:t>
          </a:r>
          <a:r>
            <a:rPr lang="en-US" sz="1200" b="0" kern="1200" dirty="0" err="1"/>
            <a:t>limites</a:t>
          </a:r>
          <a:r>
            <a:rPr lang="en-US" sz="1200" b="0" kern="1200" dirty="0"/>
            <a:t> </a:t>
          </a:r>
          <a:r>
            <a:rPr lang="en-US" sz="1200" b="0" kern="1200" dirty="0" err="1"/>
            <a:t>tomados</a:t>
          </a:r>
          <a:r>
            <a:rPr lang="en-US" sz="1200" b="0" kern="1200" dirty="0"/>
            <a:t> </a:t>
          </a:r>
          <a:r>
            <a:rPr lang="en-US" sz="1200" b="0" kern="1200" dirty="0" err="1"/>
            <a:t>en</a:t>
          </a:r>
          <a:r>
            <a:rPr lang="en-US" sz="1200" b="0" kern="1200" dirty="0"/>
            <a:t> </a:t>
          </a:r>
          <a:r>
            <a:rPr lang="en-US" sz="1200" b="0" kern="1200" dirty="0" err="1"/>
            <a:t>común</a:t>
          </a:r>
          <a:r>
            <a:rPr lang="en-US" sz="1200" b="0" kern="1200" dirty="0"/>
            <a:t> </a:t>
          </a:r>
          <a:r>
            <a:rPr lang="en-US" sz="1200" b="0" kern="1200" dirty="0" err="1"/>
            <a:t>acuerdo</a:t>
          </a:r>
          <a:r>
            <a:rPr lang="en-US" sz="1200" b="0" kern="1200" dirty="0"/>
            <a:t>.</a:t>
          </a:r>
          <a:endParaRPr lang="en-US" sz="1200" kern="1200" dirty="0"/>
        </a:p>
      </dsp:txBody>
      <dsp:txXfrm>
        <a:off x="2397898" y="176257"/>
        <a:ext cx="843003" cy="843003"/>
      </dsp:txXfrm>
    </dsp:sp>
    <dsp:sp modelId="{8024F150-B39D-3544-99AF-E4148553E033}">
      <dsp:nvSpPr>
        <dsp:cNvPr id="0" name=""/>
        <dsp:cNvSpPr/>
      </dsp:nvSpPr>
      <dsp:spPr>
        <a:xfrm rot="1800000">
          <a:off x="3428452" y="839822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434829" y="896495"/>
        <a:ext cx="222136" cy="241417"/>
      </dsp:txXfrm>
    </dsp:sp>
    <dsp:sp modelId="{5C6D074A-0F4D-C44D-9844-D22AFF52A248}">
      <dsp:nvSpPr>
        <dsp:cNvPr id="0" name=""/>
        <dsp:cNvSpPr/>
      </dsp:nvSpPr>
      <dsp:spPr>
        <a:xfrm>
          <a:off x="3774304" y="897134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Niñ@s – guías</a:t>
          </a:r>
          <a:endParaRPr lang="en-US" sz="1200" kern="1200"/>
        </a:p>
      </dsp:txBody>
      <dsp:txXfrm>
        <a:off x="3948896" y="1071726"/>
        <a:ext cx="843003" cy="843003"/>
      </dsp:txXfrm>
    </dsp:sp>
    <dsp:sp modelId="{C5FFB9B1-3403-EB4B-8B34-566E334DE5EB}">
      <dsp:nvSpPr>
        <dsp:cNvPr id="0" name=""/>
        <dsp:cNvSpPr/>
      </dsp:nvSpPr>
      <dsp:spPr>
        <a:xfrm rot="5400000">
          <a:off x="4211729" y="2178535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259330" y="2211408"/>
        <a:ext cx="222136" cy="241417"/>
      </dsp:txXfrm>
    </dsp:sp>
    <dsp:sp modelId="{78A2F0B5-DC04-944A-AEE2-92FDB25D6A36}">
      <dsp:nvSpPr>
        <dsp:cNvPr id="0" name=""/>
        <dsp:cNvSpPr/>
      </dsp:nvSpPr>
      <dsp:spPr>
        <a:xfrm>
          <a:off x="3774304" y="2688073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Familias – niñ@s</a:t>
          </a:r>
          <a:endParaRPr lang="en-US" sz="1200" kern="1200"/>
        </a:p>
      </dsp:txBody>
      <dsp:txXfrm>
        <a:off x="3948896" y="2862665"/>
        <a:ext cx="843003" cy="843003"/>
      </dsp:txXfrm>
    </dsp:sp>
    <dsp:sp modelId="{3EA14AC5-009E-2F4C-88B7-33DD57D1752A}">
      <dsp:nvSpPr>
        <dsp:cNvPr id="0" name=""/>
        <dsp:cNvSpPr/>
      </dsp:nvSpPr>
      <dsp:spPr>
        <a:xfrm rot="9000000">
          <a:off x="3444008" y="3526229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3532832" y="3582902"/>
        <a:ext cx="222136" cy="241417"/>
      </dsp:txXfrm>
    </dsp:sp>
    <dsp:sp modelId="{AB4338CE-4473-7740-ABD7-98F0DBF5E9A0}">
      <dsp:nvSpPr>
        <dsp:cNvPr id="0" name=""/>
        <dsp:cNvSpPr/>
      </dsp:nvSpPr>
      <dsp:spPr>
        <a:xfrm>
          <a:off x="2223306" y="3583542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Guías – familias</a:t>
          </a:r>
          <a:endParaRPr lang="en-US" sz="1200" kern="1200"/>
        </a:p>
      </dsp:txBody>
      <dsp:txXfrm>
        <a:off x="2397898" y="3758134"/>
        <a:ext cx="843003" cy="843003"/>
      </dsp:txXfrm>
    </dsp:sp>
    <dsp:sp modelId="{6A8EEDB5-85C4-674A-A69F-9B11C7C4A6EC}">
      <dsp:nvSpPr>
        <dsp:cNvPr id="0" name=""/>
        <dsp:cNvSpPr/>
      </dsp:nvSpPr>
      <dsp:spPr>
        <a:xfrm rot="12600000">
          <a:off x="1893010" y="3535210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981834" y="3639483"/>
        <a:ext cx="222136" cy="241417"/>
      </dsp:txXfrm>
    </dsp:sp>
    <dsp:sp modelId="{4764339C-1419-9643-9F50-92651BFE2097}">
      <dsp:nvSpPr>
        <dsp:cNvPr id="0" name=""/>
        <dsp:cNvSpPr/>
      </dsp:nvSpPr>
      <dsp:spPr>
        <a:xfrm>
          <a:off x="672308" y="2688073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Familias y familias</a:t>
          </a:r>
          <a:endParaRPr lang="en-US" sz="1200" kern="1200"/>
        </a:p>
      </dsp:txBody>
      <dsp:txXfrm>
        <a:off x="846900" y="2862665"/>
        <a:ext cx="843003" cy="843003"/>
      </dsp:txXfrm>
    </dsp:sp>
    <dsp:sp modelId="{4A32EEC5-C184-CA42-B330-FEF55A97A9AD}">
      <dsp:nvSpPr>
        <dsp:cNvPr id="0" name=""/>
        <dsp:cNvSpPr/>
      </dsp:nvSpPr>
      <dsp:spPr>
        <a:xfrm rot="16200000">
          <a:off x="1109733" y="2196497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157334" y="2324571"/>
        <a:ext cx="222136" cy="241417"/>
      </dsp:txXfrm>
    </dsp:sp>
    <dsp:sp modelId="{A676D914-E4C0-0440-B2CD-1461E7B3F330}">
      <dsp:nvSpPr>
        <dsp:cNvPr id="0" name=""/>
        <dsp:cNvSpPr/>
      </dsp:nvSpPr>
      <dsp:spPr>
        <a:xfrm>
          <a:off x="672308" y="897134"/>
          <a:ext cx="1192187" cy="1192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Guías y guías</a:t>
          </a:r>
          <a:endParaRPr lang="en-US" sz="1200" kern="1200"/>
        </a:p>
      </dsp:txBody>
      <dsp:txXfrm>
        <a:off x="846900" y="1071726"/>
        <a:ext cx="843003" cy="843003"/>
      </dsp:txXfrm>
    </dsp:sp>
    <dsp:sp modelId="{B873E40D-3391-F04A-8030-C7897F11A536}">
      <dsp:nvSpPr>
        <dsp:cNvPr id="0" name=""/>
        <dsp:cNvSpPr/>
      </dsp:nvSpPr>
      <dsp:spPr>
        <a:xfrm rot="19800000">
          <a:off x="1877454" y="848803"/>
          <a:ext cx="317337" cy="402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883831" y="953076"/>
        <a:ext cx="222136" cy="241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B481B-5C4E-D948-9241-E83F6C8B7291}">
      <dsp:nvSpPr>
        <dsp:cNvPr id="0" name=""/>
        <dsp:cNvSpPr/>
      </dsp:nvSpPr>
      <dsp:spPr>
        <a:xfrm>
          <a:off x="2024460" y="501087"/>
          <a:ext cx="38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60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08281" y="544711"/>
        <a:ext cx="20960" cy="4192"/>
      </dsp:txXfrm>
    </dsp:sp>
    <dsp:sp modelId="{771C7DED-58C5-1C44-9F24-1408BF901313}">
      <dsp:nvSpPr>
        <dsp:cNvPr id="0" name=""/>
        <dsp:cNvSpPr/>
      </dsp:nvSpPr>
      <dsp:spPr>
        <a:xfrm>
          <a:off x="203635" y="20"/>
          <a:ext cx="1822624" cy="10935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En el circulo de llegada y de salida</a:t>
          </a:r>
          <a:endParaRPr lang="en-US" sz="1400" kern="1200"/>
        </a:p>
      </dsp:txBody>
      <dsp:txXfrm>
        <a:off x="203635" y="20"/>
        <a:ext cx="1822624" cy="1093574"/>
      </dsp:txXfrm>
    </dsp:sp>
    <dsp:sp modelId="{D0BFDFC0-10E5-214A-8B91-0A00B3931126}">
      <dsp:nvSpPr>
        <dsp:cNvPr id="0" name=""/>
        <dsp:cNvSpPr/>
      </dsp:nvSpPr>
      <dsp:spPr>
        <a:xfrm>
          <a:off x="4266288" y="501087"/>
          <a:ext cx="38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603" y="45720"/>
              </a:lnTo>
            </a:path>
          </a:pathLst>
        </a:custGeom>
        <a:noFill/>
        <a:ln w="9525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50109" y="544711"/>
        <a:ext cx="20960" cy="4192"/>
      </dsp:txXfrm>
    </dsp:sp>
    <dsp:sp modelId="{1368471F-D8EF-5A45-8786-11DE77B9900A}">
      <dsp:nvSpPr>
        <dsp:cNvPr id="0" name=""/>
        <dsp:cNvSpPr/>
      </dsp:nvSpPr>
      <dsp:spPr>
        <a:xfrm>
          <a:off x="2445463" y="20"/>
          <a:ext cx="1822624" cy="1093574"/>
        </a:xfrm>
        <a:prstGeom prst="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Espacios de comunicación</a:t>
          </a:r>
          <a:endParaRPr lang="en-US" sz="1400" kern="1200"/>
        </a:p>
      </dsp:txBody>
      <dsp:txXfrm>
        <a:off x="2445463" y="20"/>
        <a:ext cx="1822624" cy="1093574"/>
      </dsp:txXfrm>
    </dsp:sp>
    <dsp:sp modelId="{DE0D59FA-A1DA-DF46-A8AC-598B51CFEC32}">
      <dsp:nvSpPr>
        <dsp:cNvPr id="0" name=""/>
        <dsp:cNvSpPr/>
      </dsp:nvSpPr>
      <dsp:spPr>
        <a:xfrm>
          <a:off x="1114947" y="1091795"/>
          <a:ext cx="4483656" cy="388603"/>
        </a:xfrm>
        <a:custGeom>
          <a:avLst/>
          <a:gdLst/>
          <a:ahLst/>
          <a:cxnLst/>
          <a:rect l="0" t="0" r="0" b="0"/>
          <a:pathLst>
            <a:path>
              <a:moveTo>
                <a:pt x="4483656" y="0"/>
              </a:moveTo>
              <a:lnTo>
                <a:pt x="4483656" y="211401"/>
              </a:lnTo>
              <a:lnTo>
                <a:pt x="0" y="211401"/>
              </a:lnTo>
              <a:lnTo>
                <a:pt x="0" y="388603"/>
              </a:lnTo>
            </a:path>
          </a:pathLst>
        </a:custGeom>
        <a:noFill/>
        <a:ln w="9525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44195" y="1284000"/>
        <a:ext cx="225160" cy="4192"/>
      </dsp:txXfrm>
    </dsp:sp>
    <dsp:sp modelId="{1D6BAD78-04BC-474A-8343-CA0BCB537700}">
      <dsp:nvSpPr>
        <dsp:cNvPr id="0" name=""/>
        <dsp:cNvSpPr/>
      </dsp:nvSpPr>
      <dsp:spPr>
        <a:xfrm>
          <a:off x="4687291" y="20"/>
          <a:ext cx="1822624" cy="1093574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Símbolos que refuercen</a:t>
          </a:r>
          <a:endParaRPr lang="en-US" sz="1400" kern="1200"/>
        </a:p>
      </dsp:txBody>
      <dsp:txXfrm>
        <a:off x="4687291" y="20"/>
        <a:ext cx="1822624" cy="1093574"/>
      </dsp:txXfrm>
    </dsp:sp>
    <dsp:sp modelId="{1F113068-C9DC-ED4C-8895-269B58AD7D38}">
      <dsp:nvSpPr>
        <dsp:cNvPr id="0" name=""/>
        <dsp:cNvSpPr/>
      </dsp:nvSpPr>
      <dsp:spPr>
        <a:xfrm>
          <a:off x="2024460" y="2013866"/>
          <a:ext cx="38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603" y="45720"/>
              </a:lnTo>
            </a:path>
          </a:pathLst>
        </a:custGeom>
        <a:noFill/>
        <a:ln w="9525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08281" y="2057489"/>
        <a:ext cx="20960" cy="4192"/>
      </dsp:txXfrm>
    </dsp:sp>
    <dsp:sp modelId="{02390396-2635-ED4D-8A8E-033445AC13A9}">
      <dsp:nvSpPr>
        <dsp:cNvPr id="0" name=""/>
        <dsp:cNvSpPr/>
      </dsp:nvSpPr>
      <dsp:spPr>
        <a:xfrm>
          <a:off x="203635" y="1512798"/>
          <a:ext cx="1822624" cy="1093574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Desde el área de emocional fortalecer su auto estima y auto valoración</a:t>
          </a:r>
          <a:endParaRPr lang="en-US" sz="1400" kern="1200"/>
        </a:p>
      </dsp:txBody>
      <dsp:txXfrm>
        <a:off x="203635" y="1512798"/>
        <a:ext cx="1822624" cy="1093574"/>
      </dsp:txXfrm>
    </dsp:sp>
    <dsp:sp modelId="{2123D526-E520-044F-96F8-D9C883601658}">
      <dsp:nvSpPr>
        <dsp:cNvPr id="0" name=""/>
        <dsp:cNvSpPr/>
      </dsp:nvSpPr>
      <dsp:spPr>
        <a:xfrm>
          <a:off x="4266288" y="2013866"/>
          <a:ext cx="38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603" y="45720"/>
              </a:lnTo>
            </a:path>
          </a:pathLst>
        </a:custGeom>
        <a:noFill/>
        <a:ln w="9525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50109" y="2057489"/>
        <a:ext cx="20960" cy="4192"/>
      </dsp:txXfrm>
    </dsp:sp>
    <dsp:sp modelId="{FBB842D4-6135-AF4B-961F-76084DF79CE8}">
      <dsp:nvSpPr>
        <dsp:cNvPr id="0" name=""/>
        <dsp:cNvSpPr/>
      </dsp:nvSpPr>
      <dsp:spPr>
        <a:xfrm>
          <a:off x="2445463" y="1512798"/>
          <a:ext cx="1822624" cy="1093574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Ejercicio de imagineria: arrugar el papel, regar el agua</a:t>
          </a:r>
          <a:endParaRPr lang="en-US" sz="1400" kern="1200"/>
        </a:p>
      </dsp:txBody>
      <dsp:txXfrm>
        <a:off x="2445463" y="1512798"/>
        <a:ext cx="1822624" cy="1093574"/>
      </dsp:txXfrm>
    </dsp:sp>
    <dsp:sp modelId="{3F90D2AE-7319-064D-853C-C2D7106184EE}">
      <dsp:nvSpPr>
        <dsp:cNvPr id="0" name=""/>
        <dsp:cNvSpPr/>
      </dsp:nvSpPr>
      <dsp:spPr>
        <a:xfrm>
          <a:off x="1114947" y="2604573"/>
          <a:ext cx="4483656" cy="388603"/>
        </a:xfrm>
        <a:custGeom>
          <a:avLst/>
          <a:gdLst/>
          <a:ahLst/>
          <a:cxnLst/>
          <a:rect l="0" t="0" r="0" b="0"/>
          <a:pathLst>
            <a:path>
              <a:moveTo>
                <a:pt x="4483656" y="0"/>
              </a:moveTo>
              <a:lnTo>
                <a:pt x="4483656" y="211401"/>
              </a:lnTo>
              <a:lnTo>
                <a:pt x="0" y="211401"/>
              </a:lnTo>
              <a:lnTo>
                <a:pt x="0" y="388603"/>
              </a:lnTo>
            </a:path>
          </a:pathLst>
        </a:custGeom>
        <a:noFill/>
        <a:ln w="952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44195" y="2796779"/>
        <a:ext cx="225160" cy="4192"/>
      </dsp:txXfrm>
    </dsp:sp>
    <dsp:sp modelId="{454B637F-ECB9-CD45-A65A-0C71E8413ED3}">
      <dsp:nvSpPr>
        <dsp:cNvPr id="0" name=""/>
        <dsp:cNvSpPr/>
      </dsp:nvSpPr>
      <dsp:spPr>
        <a:xfrm>
          <a:off x="4687291" y="1512798"/>
          <a:ext cx="1822624" cy="1093574"/>
        </a:xfrm>
        <a:prstGeom prst="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Con historias reales y cuentos</a:t>
          </a:r>
          <a:endParaRPr lang="en-US" sz="1400" kern="1200"/>
        </a:p>
      </dsp:txBody>
      <dsp:txXfrm>
        <a:off x="4687291" y="1512798"/>
        <a:ext cx="1822624" cy="1093574"/>
      </dsp:txXfrm>
    </dsp:sp>
    <dsp:sp modelId="{FD9179DE-11B4-2D42-9820-F3A817F5A6C5}">
      <dsp:nvSpPr>
        <dsp:cNvPr id="0" name=""/>
        <dsp:cNvSpPr/>
      </dsp:nvSpPr>
      <dsp:spPr>
        <a:xfrm>
          <a:off x="203635" y="3025576"/>
          <a:ext cx="1822624" cy="109357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310" tIns="93747" rIns="89310" bIns="9374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Talleres para familias</a:t>
          </a:r>
          <a:endParaRPr lang="en-US" sz="1400" kern="1200"/>
        </a:p>
      </dsp:txBody>
      <dsp:txXfrm>
        <a:off x="203635" y="3025576"/>
        <a:ext cx="1822624" cy="1093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7B7FF-8891-F14C-80B0-9880D20AC04A}">
      <dsp:nvSpPr>
        <dsp:cNvPr id="0" name=""/>
        <dsp:cNvSpPr/>
      </dsp:nvSpPr>
      <dsp:spPr>
        <a:xfrm>
          <a:off x="0" y="695895"/>
          <a:ext cx="2097985" cy="12587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/>
            <a:t>Acompañamiento psicológico para ambas partes</a:t>
          </a:r>
          <a:endParaRPr lang="en-US" sz="1400" kern="1200" dirty="0"/>
        </a:p>
      </dsp:txBody>
      <dsp:txXfrm>
        <a:off x="0" y="695895"/>
        <a:ext cx="2097985" cy="1258790"/>
      </dsp:txXfrm>
    </dsp:sp>
    <dsp:sp modelId="{051F5CF9-81FA-1948-8BD9-F2D72A983639}">
      <dsp:nvSpPr>
        <dsp:cNvPr id="0" name=""/>
        <dsp:cNvSpPr/>
      </dsp:nvSpPr>
      <dsp:spPr>
        <a:xfrm>
          <a:off x="2307783" y="695895"/>
          <a:ext cx="2097985" cy="12587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Talleres para familias afectadas y acompañantes</a:t>
          </a:r>
          <a:endParaRPr lang="en-US" sz="1400" kern="1200"/>
        </a:p>
      </dsp:txBody>
      <dsp:txXfrm>
        <a:off x="2307783" y="695895"/>
        <a:ext cx="2097985" cy="1258790"/>
      </dsp:txXfrm>
    </dsp:sp>
    <dsp:sp modelId="{9C6655A4-C704-6A4C-BA92-3C33D6C9B8AA}">
      <dsp:nvSpPr>
        <dsp:cNvPr id="0" name=""/>
        <dsp:cNvSpPr/>
      </dsp:nvSpPr>
      <dsp:spPr>
        <a:xfrm>
          <a:off x="4615567" y="695895"/>
          <a:ext cx="2097985" cy="12587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Círculos para generar empatía y compasión entre los afectados</a:t>
          </a:r>
          <a:endParaRPr lang="en-US" sz="1400" kern="1200"/>
        </a:p>
      </dsp:txBody>
      <dsp:txXfrm>
        <a:off x="4615567" y="695895"/>
        <a:ext cx="2097985" cy="1258790"/>
      </dsp:txXfrm>
    </dsp:sp>
    <dsp:sp modelId="{9366DF67-3215-154A-B6E2-C0092B7ADC9E}">
      <dsp:nvSpPr>
        <dsp:cNvPr id="0" name=""/>
        <dsp:cNvSpPr/>
      </dsp:nvSpPr>
      <dsp:spPr>
        <a:xfrm>
          <a:off x="0" y="2164485"/>
          <a:ext cx="2097985" cy="12587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Crear consciencia grupal  para evitar espectadores pasivos y fortalecer la colaboración ya que nos involucra a todos</a:t>
          </a:r>
          <a:endParaRPr lang="en-US" sz="1400" kern="1200"/>
        </a:p>
      </dsp:txBody>
      <dsp:txXfrm>
        <a:off x="0" y="2164485"/>
        <a:ext cx="2097985" cy="1258790"/>
      </dsp:txXfrm>
    </dsp:sp>
    <dsp:sp modelId="{982FF722-8144-7246-90D4-E77AF85941B2}">
      <dsp:nvSpPr>
        <dsp:cNvPr id="0" name=""/>
        <dsp:cNvSpPr/>
      </dsp:nvSpPr>
      <dsp:spPr>
        <a:xfrm>
          <a:off x="2307783" y="2164485"/>
          <a:ext cx="2097985" cy="12587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Conversatorio de consciencias que genera el maltrato y bullying</a:t>
          </a:r>
          <a:endParaRPr lang="en-US" sz="1400" kern="1200"/>
        </a:p>
      </dsp:txBody>
      <dsp:txXfrm>
        <a:off x="2307783" y="2164485"/>
        <a:ext cx="2097985" cy="1258790"/>
      </dsp:txXfrm>
    </dsp:sp>
    <dsp:sp modelId="{454F72F0-9B0C-7C4B-912E-B3A24455D60B}">
      <dsp:nvSpPr>
        <dsp:cNvPr id="0" name=""/>
        <dsp:cNvSpPr/>
      </dsp:nvSpPr>
      <dsp:spPr>
        <a:xfrm>
          <a:off x="4615567" y="2164485"/>
          <a:ext cx="2097985" cy="12587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/>
            <a:t>Vincular a los actores principales en actividades sociales que les permita generar empatia</a:t>
          </a:r>
          <a:endParaRPr lang="en-US" sz="1400" kern="1200"/>
        </a:p>
      </dsp:txBody>
      <dsp:txXfrm>
        <a:off x="4615567" y="2164485"/>
        <a:ext cx="2097985" cy="1258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54215-71F7-6B4C-919B-C24AB5484164}">
      <dsp:nvSpPr>
        <dsp:cNvPr id="0" name=""/>
        <dsp:cNvSpPr/>
      </dsp:nvSpPr>
      <dsp:spPr>
        <a:xfrm>
          <a:off x="482054" y="1180"/>
          <a:ext cx="2050203" cy="12301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Depresión y ansiedad</a:t>
          </a:r>
          <a:endParaRPr lang="en-US" sz="2000" kern="1200"/>
        </a:p>
      </dsp:txBody>
      <dsp:txXfrm>
        <a:off x="482054" y="1180"/>
        <a:ext cx="2050203" cy="1230121"/>
      </dsp:txXfrm>
    </dsp:sp>
    <dsp:sp modelId="{CB02A383-DE3C-5A4D-A757-9D880F9F3182}">
      <dsp:nvSpPr>
        <dsp:cNvPr id="0" name=""/>
        <dsp:cNvSpPr/>
      </dsp:nvSpPr>
      <dsp:spPr>
        <a:xfrm>
          <a:off x="2737278" y="1180"/>
          <a:ext cx="2050203" cy="12301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Baja autoestima</a:t>
          </a:r>
          <a:endParaRPr lang="en-US" sz="2000" kern="1200"/>
        </a:p>
      </dsp:txBody>
      <dsp:txXfrm>
        <a:off x="2737278" y="1180"/>
        <a:ext cx="2050203" cy="1230121"/>
      </dsp:txXfrm>
    </dsp:sp>
    <dsp:sp modelId="{08BB1428-7D9F-FA49-A79D-7188D32F5FE6}">
      <dsp:nvSpPr>
        <dsp:cNvPr id="0" name=""/>
        <dsp:cNvSpPr/>
      </dsp:nvSpPr>
      <dsp:spPr>
        <a:xfrm>
          <a:off x="4992501" y="1180"/>
          <a:ext cx="2050203" cy="12301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Cambio en patrones alimenticios y sueño</a:t>
          </a:r>
          <a:endParaRPr lang="en-US" sz="2000" kern="1200" dirty="0"/>
        </a:p>
      </dsp:txBody>
      <dsp:txXfrm>
        <a:off x="4992501" y="1180"/>
        <a:ext cx="2050203" cy="1230121"/>
      </dsp:txXfrm>
    </dsp:sp>
    <dsp:sp modelId="{9668473F-37FC-D649-B58F-D12DF6167F59}">
      <dsp:nvSpPr>
        <dsp:cNvPr id="0" name=""/>
        <dsp:cNvSpPr/>
      </dsp:nvSpPr>
      <dsp:spPr>
        <a:xfrm>
          <a:off x="482054" y="1436323"/>
          <a:ext cx="2050203" cy="12301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Soledad</a:t>
          </a:r>
          <a:endParaRPr lang="en-US" sz="2000" kern="1200"/>
        </a:p>
      </dsp:txBody>
      <dsp:txXfrm>
        <a:off x="482054" y="1436323"/>
        <a:ext cx="2050203" cy="1230121"/>
      </dsp:txXfrm>
    </dsp:sp>
    <dsp:sp modelId="{4769CA7F-292C-AC43-B20D-57139B2A493E}">
      <dsp:nvSpPr>
        <dsp:cNvPr id="0" name=""/>
        <dsp:cNvSpPr/>
      </dsp:nvSpPr>
      <dsp:spPr>
        <a:xfrm>
          <a:off x="2623451" y="1398287"/>
          <a:ext cx="2050203" cy="123012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Perdida de interés en actividades</a:t>
          </a:r>
          <a:endParaRPr lang="en-US" sz="2000" kern="1200"/>
        </a:p>
      </dsp:txBody>
      <dsp:txXfrm>
        <a:off x="2623451" y="1398287"/>
        <a:ext cx="2050203" cy="1230121"/>
      </dsp:txXfrm>
    </dsp:sp>
    <dsp:sp modelId="{3CC2E4B7-8732-8646-98A8-E68C69E2DF12}">
      <dsp:nvSpPr>
        <dsp:cNvPr id="0" name=""/>
        <dsp:cNvSpPr/>
      </dsp:nvSpPr>
      <dsp:spPr>
        <a:xfrm>
          <a:off x="4992501" y="1436323"/>
          <a:ext cx="2050203" cy="12301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Negatividad</a:t>
          </a:r>
          <a:endParaRPr lang="en-US" sz="2000" kern="1200"/>
        </a:p>
      </dsp:txBody>
      <dsp:txXfrm>
        <a:off x="4992501" y="1436323"/>
        <a:ext cx="2050203" cy="1230121"/>
      </dsp:txXfrm>
    </dsp:sp>
    <dsp:sp modelId="{4F3790A4-C4F4-EF44-99BD-E21536942CD9}">
      <dsp:nvSpPr>
        <dsp:cNvPr id="0" name=""/>
        <dsp:cNvSpPr/>
      </dsp:nvSpPr>
      <dsp:spPr>
        <a:xfrm>
          <a:off x="482054" y="2871465"/>
          <a:ext cx="2050203" cy="12301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Agresividad</a:t>
          </a:r>
          <a:endParaRPr lang="en-US" sz="2000" kern="1200"/>
        </a:p>
      </dsp:txBody>
      <dsp:txXfrm>
        <a:off x="482054" y="2871465"/>
        <a:ext cx="2050203" cy="1230121"/>
      </dsp:txXfrm>
    </dsp:sp>
    <dsp:sp modelId="{13492F6A-3FC2-AC4E-808A-74774E06B188}">
      <dsp:nvSpPr>
        <dsp:cNvPr id="0" name=""/>
        <dsp:cNvSpPr/>
      </dsp:nvSpPr>
      <dsp:spPr>
        <a:xfrm>
          <a:off x="2737278" y="2871465"/>
          <a:ext cx="2050203" cy="12301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Auto agresión</a:t>
          </a:r>
          <a:endParaRPr lang="en-US" sz="2000" kern="1200"/>
        </a:p>
      </dsp:txBody>
      <dsp:txXfrm>
        <a:off x="2737278" y="2871465"/>
        <a:ext cx="2050203" cy="1230121"/>
      </dsp:txXfrm>
    </dsp:sp>
    <dsp:sp modelId="{1BD5FB27-5431-A64A-A4A3-BFE153DBB6FF}">
      <dsp:nvSpPr>
        <dsp:cNvPr id="0" name=""/>
        <dsp:cNvSpPr/>
      </dsp:nvSpPr>
      <dsp:spPr>
        <a:xfrm>
          <a:off x="4992501" y="2871465"/>
          <a:ext cx="2050203" cy="12301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Incapacidad de comunicarse</a:t>
          </a:r>
          <a:endParaRPr lang="en-US" sz="2000" kern="1200"/>
        </a:p>
      </dsp:txBody>
      <dsp:txXfrm>
        <a:off x="4992501" y="2871465"/>
        <a:ext cx="2050203" cy="12301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43337-DE21-43CA-8030-7F5AF0554666}">
      <dsp:nvSpPr>
        <dsp:cNvPr id="0" name=""/>
        <dsp:cNvSpPr/>
      </dsp:nvSpPr>
      <dsp:spPr>
        <a:xfrm>
          <a:off x="19211" y="825751"/>
          <a:ext cx="883705" cy="883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9AE0F-E7F1-46BF-8CDF-837945A66D0F}">
      <dsp:nvSpPr>
        <dsp:cNvPr id="0" name=""/>
        <dsp:cNvSpPr/>
      </dsp:nvSpPr>
      <dsp:spPr>
        <a:xfrm>
          <a:off x="204789" y="1011329"/>
          <a:ext cx="512548" cy="5125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BC1C9-55B8-4D0C-A580-08307032F503}">
      <dsp:nvSpPr>
        <dsp:cNvPr id="0" name=""/>
        <dsp:cNvSpPr/>
      </dsp:nvSpPr>
      <dsp:spPr>
        <a:xfrm>
          <a:off x="1092281" y="825751"/>
          <a:ext cx="2083019" cy="88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/>
            <a:t>Evaluación neuro psicológica</a:t>
          </a:r>
          <a:endParaRPr lang="en-US" sz="1600" kern="1200"/>
        </a:p>
      </dsp:txBody>
      <dsp:txXfrm>
        <a:off x="1092281" y="825751"/>
        <a:ext cx="2083019" cy="883705"/>
      </dsp:txXfrm>
    </dsp:sp>
    <dsp:sp modelId="{873B3826-4988-4730-BE3C-57326111E646}">
      <dsp:nvSpPr>
        <dsp:cNvPr id="0" name=""/>
        <dsp:cNvSpPr/>
      </dsp:nvSpPr>
      <dsp:spPr>
        <a:xfrm>
          <a:off x="3538251" y="825751"/>
          <a:ext cx="883705" cy="883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0475F-27D2-4DA5-A4D9-0236FECB9F41}">
      <dsp:nvSpPr>
        <dsp:cNvPr id="0" name=""/>
        <dsp:cNvSpPr/>
      </dsp:nvSpPr>
      <dsp:spPr>
        <a:xfrm>
          <a:off x="3723829" y="1011329"/>
          <a:ext cx="512548" cy="5125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ADD2D-6F33-4892-B3C5-2D0CA7CF3521}">
      <dsp:nvSpPr>
        <dsp:cNvPr id="0" name=""/>
        <dsp:cNvSpPr/>
      </dsp:nvSpPr>
      <dsp:spPr>
        <a:xfrm>
          <a:off x="4611321" y="825751"/>
          <a:ext cx="2083019" cy="88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/>
            <a:t>Acompañamiento de adulto de familia</a:t>
          </a:r>
          <a:endParaRPr lang="en-US" sz="1600" kern="1200"/>
        </a:p>
      </dsp:txBody>
      <dsp:txXfrm>
        <a:off x="4611321" y="825751"/>
        <a:ext cx="2083019" cy="883705"/>
      </dsp:txXfrm>
    </dsp:sp>
    <dsp:sp modelId="{20DBDF75-54C0-4B4E-9B45-43CD7498F5CD}">
      <dsp:nvSpPr>
        <dsp:cNvPr id="0" name=""/>
        <dsp:cNvSpPr/>
      </dsp:nvSpPr>
      <dsp:spPr>
        <a:xfrm>
          <a:off x="19211" y="2409715"/>
          <a:ext cx="883705" cy="883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CD780-89BE-4AED-8B59-B150685C47D5}">
      <dsp:nvSpPr>
        <dsp:cNvPr id="0" name=""/>
        <dsp:cNvSpPr/>
      </dsp:nvSpPr>
      <dsp:spPr>
        <a:xfrm>
          <a:off x="204789" y="2595293"/>
          <a:ext cx="512548" cy="5125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84734-56DD-4CFC-8A4E-02F1CDDCA5EE}">
      <dsp:nvSpPr>
        <dsp:cNvPr id="0" name=""/>
        <dsp:cNvSpPr/>
      </dsp:nvSpPr>
      <dsp:spPr>
        <a:xfrm>
          <a:off x="1092281" y="2409715"/>
          <a:ext cx="2083019" cy="88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/>
            <a:t>Trabajo colaborativo para el salón generando reflexión</a:t>
          </a:r>
          <a:endParaRPr lang="en-US" sz="1600" kern="1200"/>
        </a:p>
      </dsp:txBody>
      <dsp:txXfrm>
        <a:off x="1092281" y="2409715"/>
        <a:ext cx="2083019" cy="883705"/>
      </dsp:txXfrm>
    </dsp:sp>
    <dsp:sp modelId="{3DABEC91-2DF4-4158-8486-E67341565B73}">
      <dsp:nvSpPr>
        <dsp:cNvPr id="0" name=""/>
        <dsp:cNvSpPr/>
      </dsp:nvSpPr>
      <dsp:spPr>
        <a:xfrm>
          <a:off x="3538251" y="2409715"/>
          <a:ext cx="883705" cy="883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1B9D6-C440-47BA-9383-C40F982F982C}">
      <dsp:nvSpPr>
        <dsp:cNvPr id="0" name=""/>
        <dsp:cNvSpPr/>
      </dsp:nvSpPr>
      <dsp:spPr>
        <a:xfrm>
          <a:off x="3723829" y="2595293"/>
          <a:ext cx="512548" cy="5125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39A57-2A7A-4272-92CD-4E736FB0AB9E}">
      <dsp:nvSpPr>
        <dsp:cNvPr id="0" name=""/>
        <dsp:cNvSpPr/>
      </dsp:nvSpPr>
      <dsp:spPr>
        <a:xfrm>
          <a:off x="4611321" y="2409715"/>
          <a:ext cx="2083019" cy="88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/>
            <a:t>Un par que acompañe su proceso y le ayude a generar consciencia</a:t>
          </a:r>
          <a:endParaRPr lang="en-US" sz="1600" kern="1200"/>
        </a:p>
      </dsp:txBody>
      <dsp:txXfrm>
        <a:off x="4611321" y="2409715"/>
        <a:ext cx="2083019" cy="883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8F102DF-9E74-44DD-A129-598025BF6516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5A22AA1-7F09-43C1-9717-EAFAD0B18DB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D70F061-1CC5-4F02-845E-C06B08A89829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F6C3550-0A97-4A1C-859C-D2FFE8E5AFBA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DD50E22-48E2-46FC-97F3-F43F97CC5335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B4F30D-36AF-435D-A80A-12EE504A78E7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586CCC8-BC3E-488A-A030-26CDDE32E0EE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08FCDD9-94D6-49A0-94EE-85753D853F49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288741F-7B49-42DD-86A6-B3C7ED99235F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1F53BC9-3ECF-4D6D-8EFF-38981A6B897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E98B77-3D23-4C73-A44C-733184C6956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1BE6018-CA6A-4D57-B3C5-A3EA8F74796C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EF3EECA-A8AA-4DDD-B300-578E34AD38E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8FC3B2-EC74-499C-816F-7A1CAE222F6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09BE333-1745-46A8-AAAC-61F8E9CA02BF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376C73-306F-4CF4-97CE-DB9BA069B0DB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B00E13B-E4E9-4E7A-AD81-92C9688715E5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503A23-02ED-4992-BA5B-EDC301A598B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32E3C5-3ACA-4150-907D-7D3A1D068B70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54A542-90E5-46A8-9B35-F6417362B85B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3D57E5-2FAE-4801-A1D6-D00992B6C6E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CA36BA8-7F35-4B97-A884-C4B5F8B1312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F8FD17D-9047-44A5-8384-6377BC29FE2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CL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DBCA204-87E3-46E9-8B27-D1BE37CA797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CL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s-C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s-CL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43B2450-A854-49DE-9DDA-F8ACCB5B9009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CL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s-CL" sz="1400" b="0" strike="noStrike" spc="-1">
                <a:latin typeface="Times New Roman"/>
              </a:defRPr>
            </a:lvl1pPr>
          </a:lstStyle>
          <a:p>
            <a:r>
              <a:rPr lang="es-CL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s-C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s-CL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BE4C920-A86F-4A5D-8545-4E1F50EBB965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CL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s-CL" sz="1400" b="0" strike="noStrike" spc="-1">
                <a:latin typeface="Times New Roman"/>
              </a:defRPr>
            </a:lvl1pPr>
          </a:lstStyle>
          <a:p>
            <a:r>
              <a:rPr lang="es-CL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CL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7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strike="noStrike" kern="1200" spc="-1" dirty="0">
                <a:latin typeface="+mj-lt"/>
                <a:ea typeface="+mj-ea"/>
                <a:cs typeface="+mj-cs"/>
              </a:rPr>
              <a:t>Manual de Convivencia Escolar</a:t>
            </a:r>
            <a:endParaRPr lang="en-US" sz="3600" b="0" strike="noStrike" kern="1200" spc="-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FD48B1-978B-CB2A-0E9D-7731FBED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321" y="790602"/>
            <a:ext cx="4215094" cy="3161320"/>
          </a:xfrm>
          <a:prstGeom prst="rect">
            <a:avLst/>
          </a:prstGeom>
        </p:spPr>
      </p:pic>
      <p:sp>
        <p:nvSpPr>
          <p:cNvPr id="91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1" strike="noStrike" kern="1200" spc="-1" dirty="0">
                <a:latin typeface="+mn-lt"/>
                <a:ea typeface="+mn-ea"/>
                <a:cs typeface="+mn-cs"/>
              </a:rPr>
              <a:t> Para </a:t>
            </a:r>
            <a:r>
              <a:rPr lang="en-US" sz="2200" b="1" strike="noStrike" kern="1200" spc="-1" dirty="0" err="1">
                <a:latin typeface="+mn-lt"/>
                <a:ea typeface="+mn-ea"/>
                <a:cs typeface="+mn-cs"/>
              </a:rPr>
              <a:t>niñas</a:t>
            </a:r>
            <a:r>
              <a:rPr lang="en-US" sz="2200" b="1" strike="noStrike" kern="1200" spc="-1" dirty="0">
                <a:latin typeface="+mn-lt"/>
                <a:ea typeface="+mn-ea"/>
                <a:cs typeface="+mn-cs"/>
              </a:rPr>
              <a:t>, </a:t>
            </a:r>
            <a:r>
              <a:rPr lang="en-US" sz="2200" b="1" strike="noStrike" kern="1200" spc="-1" dirty="0" err="1">
                <a:latin typeface="+mn-lt"/>
                <a:ea typeface="+mn-ea"/>
                <a:cs typeface="+mn-cs"/>
              </a:rPr>
              <a:t>niños</a:t>
            </a:r>
            <a:r>
              <a:rPr lang="en-US" sz="2200" b="1" strike="noStrike" kern="1200" spc="-1" dirty="0">
                <a:latin typeface="+mn-lt"/>
                <a:ea typeface="+mn-ea"/>
                <a:cs typeface="+mn-cs"/>
              </a:rPr>
              <a:t> y </a:t>
            </a:r>
            <a:r>
              <a:rPr lang="en-US" sz="2200" b="1" strike="noStrike" kern="1200" spc="-1" dirty="0" err="1">
                <a:latin typeface="+mn-lt"/>
                <a:ea typeface="+mn-ea"/>
                <a:cs typeface="+mn-cs"/>
              </a:rPr>
              <a:t>comunidad</a:t>
            </a:r>
            <a:r>
              <a:rPr lang="en-US" sz="2200" b="1" strike="noStrike" kern="1200" spc="-1" dirty="0">
                <a:latin typeface="+mn-lt"/>
                <a:ea typeface="+mn-ea"/>
                <a:cs typeface="+mn-cs"/>
              </a:rPr>
              <a:t> </a:t>
            </a:r>
            <a:r>
              <a:rPr lang="en-US" sz="2200" b="1" strike="noStrike" kern="1200" spc="-1" dirty="0" err="1">
                <a:latin typeface="+mn-lt"/>
                <a:ea typeface="+mn-ea"/>
                <a:cs typeface="+mn-cs"/>
              </a:rPr>
              <a:t>completa</a:t>
            </a:r>
            <a:endParaRPr lang="es-CL" sz="2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E7D385-8AF0-B8B6-EA64-428626735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26" y="263715"/>
            <a:ext cx="2153920" cy="21539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6CF75B-09B8-87D0-E5BD-2F9252046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533969"/>
            <a:ext cx="3875194" cy="29063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spc="-1"/>
              <a:t>Respiración consciente</a:t>
            </a:r>
            <a:br>
              <a:rPr lang="en-US"/>
            </a:br>
            <a:endParaRPr lang="en-US" b="0" strike="noStrike" spc="-1"/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Consciencia</a:t>
            </a:r>
            <a:r>
              <a:rPr lang="en-US" b="0" strike="noStrike" spc="-1" dirty="0"/>
              <a:t> corporal.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Meditación</a:t>
            </a:r>
            <a:r>
              <a:rPr lang="en-US" b="0" strike="noStrike" spc="-1" dirty="0"/>
              <a:t>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Visualización</a:t>
            </a:r>
            <a:r>
              <a:rPr lang="en-US" b="0" strike="noStrike" spc="-1" dirty="0"/>
              <a:t>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Ejercicios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motricidad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gruesa</a:t>
            </a:r>
            <a:r>
              <a:rPr lang="en-US" b="0" strike="noStrike" spc="-1" dirty="0"/>
              <a:t>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/>
              <a:t>Mantras.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Juegos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respiración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controlada</a:t>
            </a:r>
            <a:r>
              <a:rPr lang="en-US" b="0" strike="noStrike" spc="-1" dirty="0"/>
              <a:t>: la </a:t>
            </a:r>
            <a:r>
              <a:rPr lang="en-US" b="0" strike="noStrike" spc="-1" dirty="0" err="1"/>
              <a:t>abeja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cohete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estrella</a:t>
            </a:r>
            <a:r>
              <a:rPr lang="en-US" b="0" strike="noStrike" spc="-1" dirty="0"/>
              <a:t> de mano, </a:t>
            </a:r>
            <a:r>
              <a:rPr lang="en-US" b="0" strike="noStrike" spc="-1" dirty="0" err="1"/>
              <a:t>globo</a:t>
            </a:r>
            <a:r>
              <a:rPr lang="en-US" b="0" strike="noStrike" spc="-1" dirty="0"/>
              <a:t>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/>
              <a:t>Palabra – </a:t>
            </a:r>
            <a:r>
              <a:rPr lang="en-US" b="0" strike="noStrike" spc="-1" dirty="0" err="1"/>
              <a:t>respiración</a:t>
            </a:r>
            <a:r>
              <a:rPr lang="en-US" b="0" strike="noStrike" spc="-1" dirty="0"/>
              <a:t>: “</a:t>
            </a:r>
            <a:r>
              <a:rPr lang="en-US" b="0" strike="noStrike" spc="-1" dirty="0" err="1"/>
              <a:t>Adentro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afuera</a:t>
            </a:r>
            <a:r>
              <a:rPr lang="en-US" b="0" strike="noStrike" spc="-1" dirty="0"/>
              <a:t>, profundo, lento, </a:t>
            </a:r>
            <a:r>
              <a:rPr lang="en-US" b="0" strike="noStrike" spc="-1" dirty="0" err="1"/>
              <a:t>calma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tranquilidad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sonrie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relaja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momento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presente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momento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maravilloso</a:t>
            </a:r>
            <a:r>
              <a:rPr lang="en-US" b="0" strike="noStrike" spc="-1" dirty="0"/>
              <a:t>” Thich </a:t>
            </a:r>
            <a:r>
              <a:rPr lang="en-US" b="0" strike="noStrike" spc="-1" dirty="0" err="1"/>
              <a:t>Naht</a:t>
            </a:r>
            <a:r>
              <a:rPr lang="en-US" b="0" strike="noStrike" spc="-1" dirty="0"/>
              <a:t> Han</a:t>
            </a:r>
          </a:p>
          <a:p>
            <a:pPr>
              <a:spcBef>
                <a:spcPts val="1001"/>
              </a:spcBef>
            </a:pPr>
            <a:endParaRPr lang="en-US" sz="2200" b="0" strike="noStrike" spc="-1" dirty="0"/>
          </a:p>
        </p:txBody>
      </p:sp>
      <p:pic>
        <p:nvPicPr>
          <p:cNvPr id="110" name="Imagen 109"/>
          <p:cNvPicPr/>
          <p:nvPr/>
        </p:nvPicPr>
        <p:blipFill rotWithShape="1">
          <a:blip r:embed="rId2"/>
          <a:srcRect l="13194" r="11902"/>
          <a:stretch/>
        </p:blipFill>
        <p:spPr>
          <a:xfrm>
            <a:off x="6848919" y="1771078"/>
            <a:ext cx="3666682" cy="368674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2DDC91-AECA-98AE-E2FE-0319689FD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86" y="5891086"/>
            <a:ext cx="8382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3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strike="noStrike" spc="-1"/>
              <a:t>Bullying y acoso escolar</a:t>
            </a:r>
            <a:endParaRPr lang="en-US" sz="5400" b="0" strike="noStrike" spc="-1"/>
          </a:p>
        </p:txBody>
      </p:sp>
      <p:sp>
        <p:nvSpPr>
          <p:cNvPr id="14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/>
              <a:t>Cuando </a:t>
            </a:r>
            <a:r>
              <a:rPr lang="en-US" b="0" strike="noStrike" spc="-1" dirty="0" err="1"/>
              <a:t>hieres</a:t>
            </a:r>
            <a:r>
              <a:rPr lang="en-US" b="0" strike="noStrike" spc="-1" dirty="0"/>
              <a:t> o </a:t>
            </a:r>
            <a:r>
              <a:rPr lang="en-US" b="0" strike="noStrike" spc="-1" dirty="0" err="1"/>
              <a:t>maltratas</a:t>
            </a:r>
            <a:r>
              <a:rPr lang="en-US" b="0" strike="noStrike" spc="-1" dirty="0"/>
              <a:t> a </a:t>
            </a:r>
            <a:r>
              <a:rPr lang="en-US" b="0" strike="noStrike" spc="-1" dirty="0" err="1"/>
              <a:t>otro</a:t>
            </a:r>
            <a:r>
              <a:rPr lang="en-US" b="0" strike="noStrike" spc="-1" dirty="0"/>
              <a:t> ser de </a:t>
            </a:r>
            <a:r>
              <a:rPr lang="en-US" b="0" strike="noStrike" spc="-1" dirty="0" err="1"/>
              <a:t>manera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física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emocional</a:t>
            </a:r>
            <a:r>
              <a:rPr lang="en-US" b="0" strike="noStrike" spc="-1" dirty="0"/>
              <a:t>, mental y </a:t>
            </a:r>
            <a:r>
              <a:rPr lang="en-US" b="0" strike="noStrike" spc="-1" dirty="0" err="1"/>
              <a:t>cybernético</a:t>
            </a:r>
            <a:r>
              <a:rPr lang="en-US" b="0" strike="noStrike" spc="-1" dirty="0"/>
              <a:t> (de </a:t>
            </a:r>
            <a:r>
              <a:rPr lang="en-US" b="0" strike="noStrike" spc="-1" dirty="0" err="1"/>
              <a:t>manera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sistemática</a:t>
            </a:r>
            <a:r>
              <a:rPr lang="en-US" b="0" strike="noStrike" spc="-1" dirty="0"/>
              <a:t>)</a:t>
            </a:r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b="0" strike="noStrike" spc="-1" dirty="0"/>
              <a:t>Entre </a:t>
            </a:r>
            <a:r>
              <a:rPr lang="en-US" sz="2800" b="0" strike="noStrike" spc="-1" dirty="0" err="1"/>
              <a:t>adultos</a:t>
            </a:r>
            <a:endParaRPr lang="en-US" sz="2800" b="0" strike="noStrike" spc="-1" dirty="0"/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b="0" strike="noStrike" spc="-1" dirty="0" err="1"/>
              <a:t>Adultos</a:t>
            </a:r>
            <a:r>
              <a:rPr lang="en-US" sz="2800" b="0" strike="noStrike" spc="-1" dirty="0"/>
              <a:t> con </a:t>
            </a:r>
            <a:r>
              <a:rPr lang="en-US" sz="2800" b="0" strike="noStrike" spc="-1" dirty="0" err="1"/>
              <a:t>niñ@s</a:t>
            </a:r>
            <a:endParaRPr lang="en-US" sz="2800" b="0" strike="noStrike" spc="-1" dirty="0"/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spc="-1" dirty="0"/>
              <a:t>E</a:t>
            </a:r>
            <a:r>
              <a:rPr lang="en-US" sz="2800" b="0" strike="noStrike" spc="-1" dirty="0"/>
              <a:t>ntre </a:t>
            </a:r>
            <a:r>
              <a:rPr lang="en-US" sz="2800" b="0" strike="noStrike" spc="-1" dirty="0" err="1"/>
              <a:t>niñ@s</a:t>
            </a:r>
            <a:endParaRPr lang="en-US" sz="2800" b="0" strike="noStrike" spc="-1" dirty="0"/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b="0" strike="noStrike" spc="-1" dirty="0"/>
              <a:t>Intra familiar</a:t>
            </a:r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b="0" strike="noStrike" spc="-1" dirty="0" err="1"/>
              <a:t>Niños</a:t>
            </a:r>
            <a:r>
              <a:rPr lang="en-US" sz="2800" b="0" strike="noStrike" spc="-1" dirty="0"/>
              <a:t> con </a:t>
            </a:r>
            <a:r>
              <a:rPr lang="en-US" sz="2800" b="0" strike="noStrike" spc="-1" dirty="0" err="1"/>
              <a:t>animales</a:t>
            </a:r>
            <a:endParaRPr lang="en-US" sz="2800" b="0" strike="noStrike" spc="-1" dirty="0"/>
          </a:p>
          <a:p>
            <a:pPr marL="685800" lvl="1">
              <a:spcBef>
                <a:spcPts val="49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2800" b="0" strike="noStrike" spc="-1" dirty="0" err="1"/>
              <a:t>Adultos</a:t>
            </a:r>
            <a:r>
              <a:rPr lang="en-US" sz="2800" b="0" strike="noStrike" spc="-1" dirty="0"/>
              <a:t> con </a:t>
            </a:r>
            <a:r>
              <a:rPr lang="en-US" sz="2800" b="0" strike="noStrike" spc="-1" dirty="0" err="1"/>
              <a:t>animales</a:t>
            </a:r>
            <a:endParaRPr lang="en-US" sz="2800" b="0" strike="noStrike" spc="-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BBB6F4-274A-FA40-6157-DE932D195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80" y="2638616"/>
            <a:ext cx="2321433" cy="23214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strike="noStrike" spc="-1"/>
              <a:t>Prevención</a:t>
            </a:r>
            <a:endParaRPr lang="en-US" sz="5400" b="0" strike="noStrike" spc="-1"/>
          </a:p>
        </p:txBody>
      </p:sp>
      <p:sp>
        <p:nvSpPr>
          <p:cNvPr id="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6" name="PlaceHolder 2">
            <a:extLst>
              <a:ext uri="{FF2B5EF4-FFF2-40B4-BE49-F238E27FC236}">
                <a16:creationId xmlns:a16="http://schemas.microsoft.com/office/drawing/2014/main" id="{3A60B52F-BF5A-0483-CF32-75DA6EB6BB39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334892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83AF4EA-5429-E6E6-0406-0DADFF9D0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87" y="2647271"/>
            <a:ext cx="2277833" cy="22778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strike="noStrike" spc="-1"/>
              <a:t>Herramientas</a:t>
            </a:r>
            <a:endParaRPr lang="en-US" sz="5400" b="0" strike="noStrike" spc="-1"/>
          </a:p>
        </p:txBody>
      </p:sp>
      <p:sp>
        <p:nvSpPr>
          <p:cNvPr id="13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8" name="PlaceHolder 2">
            <a:extLst>
              <a:ext uri="{FF2B5EF4-FFF2-40B4-BE49-F238E27FC236}">
                <a16:creationId xmlns:a16="http://schemas.microsoft.com/office/drawing/2014/main" id="{28F6186F-EB8E-F7D6-A598-418587CA0D00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82538510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B233E23-CF9A-61D9-D198-42FF815B5B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36" y="2772861"/>
            <a:ext cx="2610102" cy="26101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strike="noStrike" spc="-1"/>
              <a:t>Consecuencias</a:t>
            </a:r>
            <a:endParaRPr lang="en-US" sz="5400" b="0" strike="noStrike" spc="-1"/>
          </a:p>
        </p:txBody>
      </p:sp>
      <p:sp>
        <p:nvSpPr>
          <p:cNvPr id="14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F4E79E-9926-DB2C-5D9E-28634ED21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" b="1"/>
          <a:stretch/>
        </p:blipFill>
        <p:spPr>
          <a:xfrm>
            <a:off x="8675782" y="2779776"/>
            <a:ext cx="1896967" cy="1930527"/>
          </a:xfrm>
          <a:prstGeom prst="rect">
            <a:avLst/>
          </a:prstGeom>
        </p:spPr>
      </p:pic>
      <p:graphicFrame>
        <p:nvGraphicFramePr>
          <p:cNvPr id="120" name="PlaceHolder 2">
            <a:extLst>
              <a:ext uri="{FF2B5EF4-FFF2-40B4-BE49-F238E27FC236}">
                <a16:creationId xmlns:a16="http://schemas.microsoft.com/office/drawing/2014/main" id="{6E802FBC-450A-7541-449C-941AAC657F11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611717660"/>
              </p:ext>
            </p:extLst>
          </p:nvPr>
        </p:nvGraphicFramePr>
        <p:xfrm>
          <a:off x="572493" y="2087720"/>
          <a:ext cx="7524760" cy="4102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strike="noStrike" spc="-1"/>
              <a:t>Consecuencias para agresor</a:t>
            </a:r>
            <a:endParaRPr lang="en-US" sz="5400" b="0" strike="noStrike" spc="-1"/>
          </a:p>
        </p:txBody>
      </p:sp>
      <p:sp>
        <p:nvSpPr>
          <p:cNvPr id="14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2" name="PlaceHolder 2">
            <a:extLst>
              <a:ext uri="{FF2B5EF4-FFF2-40B4-BE49-F238E27FC236}">
                <a16:creationId xmlns:a16="http://schemas.microsoft.com/office/drawing/2014/main" id="{A3DFCC22-6BEB-BA60-246E-FD083EB88D1B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958941020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0017891-98B1-1239-71C7-27EA4E558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99" y="3094992"/>
            <a:ext cx="2081464" cy="2081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 es?</a:t>
            </a:r>
            <a:endParaRPr lang="en-US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/>
              <a:t>Es un </a:t>
            </a:r>
            <a:r>
              <a:rPr lang="en-US" b="0" strike="noStrike" spc="-1" dirty="0" err="1"/>
              <a:t>documento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donde</a:t>
            </a:r>
            <a:r>
              <a:rPr lang="en-US" b="0" strike="noStrike" spc="-1" dirty="0"/>
              <a:t> </a:t>
            </a:r>
            <a:r>
              <a:rPr lang="en-US" b="1" strike="noStrike" spc="-1" dirty="0"/>
              <a:t>se </a:t>
            </a:r>
            <a:r>
              <a:rPr lang="en-US" b="1" strike="noStrike" spc="-1" dirty="0" err="1"/>
              <a:t>establecen</a:t>
            </a:r>
            <a:r>
              <a:rPr lang="en-US" b="1" strike="noStrike" spc="-1" dirty="0"/>
              <a:t> y </a:t>
            </a:r>
            <a:r>
              <a:rPr lang="en-US" b="1" strike="noStrike" spc="-1" dirty="0" err="1"/>
              <a:t>regulan</a:t>
            </a:r>
            <a:r>
              <a:rPr lang="en-US" b="1" strike="noStrike" spc="-1" dirty="0"/>
              <a:t> </a:t>
            </a:r>
            <a:r>
              <a:rPr lang="en-US" b="1" strike="noStrike" spc="-1" dirty="0" err="1"/>
              <a:t>todos</a:t>
            </a:r>
            <a:r>
              <a:rPr lang="en-US" b="1" strike="noStrike" spc="-1" dirty="0"/>
              <a:t> </a:t>
            </a:r>
            <a:r>
              <a:rPr lang="en-US" b="1" strike="noStrike" spc="-1" dirty="0" err="1"/>
              <a:t>los</a:t>
            </a:r>
            <a:r>
              <a:rPr lang="en-US" b="1" strike="noStrike" spc="-1" dirty="0"/>
              <a:t> </a:t>
            </a:r>
            <a:r>
              <a:rPr lang="en-US" b="1" strike="noStrike" spc="-1" dirty="0" err="1"/>
              <a:t>aspectos</a:t>
            </a:r>
            <a:r>
              <a:rPr lang="en-US" b="1" strike="noStrike" spc="-1" dirty="0"/>
              <a:t> </a:t>
            </a:r>
            <a:r>
              <a:rPr lang="en-US" b="1" strike="noStrike" spc="-1" dirty="0" err="1"/>
              <a:t>relacionados</a:t>
            </a:r>
            <a:r>
              <a:rPr lang="en-US" b="1" strike="noStrike" spc="-1" dirty="0"/>
              <a:t> con la </a:t>
            </a:r>
            <a:r>
              <a:rPr lang="en-US" b="1" strike="noStrike" spc="-1" dirty="0" err="1"/>
              <a:t>convivencia</a:t>
            </a:r>
            <a:r>
              <a:rPr lang="en-US" b="0" strike="noStrike" spc="-1" dirty="0"/>
              <a:t> que </a:t>
            </a:r>
            <a:r>
              <a:rPr lang="en-US" b="0" strike="noStrike" spc="-1" dirty="0" err="1"/>
              <a:t>realizan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todos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agentes</a:t>
            </a:r>
            <a:r>
              <a:rPr lang="en-US" b="0" strike="noStrike" spc="-1" dirty="0"/>
              <a:t> que </a:t>
            </a:r>
            <a:r>
              <a:rPr lang="en-US" b="0" strike="noStrike" spc="-1" dirty="0" err="1"/>
              <a:t>intervienen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en</a:t>
            </a:r>
            <a:r>
              <a:rPr lang="en-US" b="0" strike="noStrike" spc="-1" dirty="0"/>
              <a:t> un </a:t>
            </a:r>
            <a:r>
              <a:rPr lang="en-US" b="0" strike="noStrike" spc="-1" dirty="0" err="1"/>
              <a:t>proceso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educativo</a:t>
            </a:r>
            <a:r>
              <a:rPr lang="en-US" b="0" strike="noStrike" spc="-1" dirty="0"/>
              <a:t>: </a:t>
            </a:r>
            <a:r>
              <a:rPr lang="en-US" b="0" strike="noStrike" spc="-1" dirty="0" err="1"/>
              <a:t>profesorado</a:t>
            </a:r>
            <a:r>
              <a:rPr lang="en-US" b="0" strike="noStrike" spc="-1" dirty="0"/>
              <a:t>, personal de </a:t>
            </a:r>
            <a:r>
              <a:rPr lang="en-US" b="0" strike="noStrike" spc="-1" dirty="0" err="1"/>
              <a:t>administración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servicios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alumnos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familias</a:t>
            </a:r>
            <a:r>
              <a:rPr lang="en-US" b="0" strike="noStrike" spc="-1" dirty="0"/>
              <a:t> (</a:t>
            </a:r>
            <a:r>
              <a:rPr lang="en-US" b="0" strike="noStrike" spc="-1" dirty="0" err="1"/>
              <a:t>Comunidad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educativa</a:t>
            </a:r>
            <a:r>
              <a:rPr lang="en-US" b="0" strike="noStrike" spc="-1" dirty="0"/>
              <a:t>).</a:t>
            </a:r>
          </a:p>
          <a:p>
            <a:pPr>
              <a:spcBef>
                <a:spcPts val="1001"/>
              </a:spcBef>
            </a:pPr>
            <a:endParaRPr lang="en-US" b="0" strike="noStrike" spc="-1" dirty="0"/>
          </a:p>
          <a:p>
            <a:pPr>
              <a:spcBef>
                <a:spcPts val="1001"/>
              </a:spcBef>
            </a:pPr>
            <a:endParaRPr lang="en-US" b="0" strike="noStrike" spc="-1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6" descr="https://definicionabc.com/wp-content/uploads/Comunidad-educativa.jpg"/>
          <p:cNvPicPr/>
          <p:nvPr/>
        </p:nvPicPr>
        <p:blipFill rotWithShape="1">
          <a:blip r:embed="rId2"/>
          <a:srcRect l="336" r="-3" b="-3"/>
          <a:stretch/>
        </p:blipFill>
        <p:spPr>
          <a:xfrm>
            <a:off x="8261502" y="3429000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96" name="Arc 9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9D8EC4-AE65-0718-8FEF-72FF55AE7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6648" b="-4"/>
          <a:stretch/>
        </p:blipFill>
        <p:spPr>
          <a:xfrm>
            <a:off x="5930395" y="444966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25769A-B3E4-0495-5176-9708BD26C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2" y="5366752"/>
            <a:ext cx="991185" cy="9911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Propósito de éste Manual</a:t>
            </a:r>
            <a:endParaRPr lang="en-US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Generar</a:t>
            </a:r>
            <a:r>
              <a:rPr lang="en-US" b="0" strike="noStrike" spc="-1" dirty="0"/>
              <a:t> un </a:t>
            </a:r>
            <a:r>
              <a:rPr lang="en-US" b="0" strike="noStrike" spc="-1" dirty="0" err="1"/>
              <a:t>ambiente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consciente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donde</a:t>
            </a:r>
            <a:r>
              <a:rPr lang="en-US" b="0" strike="noStrike" spc="-1" dirty="0"/>
              <a:t> se </a:t>
            </a:r>
            <a:r>
              <a:rPr lang="en-US" b="0" strike="noStrike" spc="-1" dirty="0" err="1"/>
              <a:t>desarrolle</a:t>
            </a:r>
            <a:r>
              <a:rPr lang="en-US" b="0" strike="noStrike" spc="-1" dirty="0"/>
              <a:t> la </a:t>
            </a:r>
            <a:r>
              <a:rPr lang="en-US" b="0" strike="noStrike" spc="-1" dirty="0" err="1"/>
              <a:t>habilidad</a:t>
            </a:r>
            <a:r>
              <a:rPr lang="en-US" b="0" strike="noStrike" spc="-1" dirty="0"/>
              <a:t> de la </a:t>
            </a:r>
            <a:r>
              <a:rPr lang="en-US" b="0" strike="noStrike" spc="-1" dirty="0" err="1"/>
              <a:t>autonomía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reflexiva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niños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niñas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adultos</a:t>
            </a:r>
            <a:r>
              <a:rPr lang="en-US" b="0" strike="noStrike" spc="-1" dirty="0"/>
              <a:t> del </a:t>
            </a:r>
            <a:r>
              <a:rPr lang="en-US" b="0" strike="noStrike" spc="-1" dirty="0" err="1"/>
              <a:t>entorno</a:t>
            </a:r>
            <a:r>
              <a:rPr lang="en-US" b="0" strike="noStrike" spc="-1" dirty="0"/>
              <a:t> para </a:t>
            </a:r>
            <a:r>
              <a:rPr lang="en-US" b="0" strike="noStrike" spc="-1" dirty="0" err="1"/>
              <a:t>obtener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vínculos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saludables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donde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nadie</a:t>
            </a:r>
            <a:r>
              <a:rPr lang="en-US" b="0" strike="noStrike" spc="-1" dirty="0"/>
              <a:t> es mas </a:t>
            </a:r>
            <a:r>
              <a:rPr lang="en-US" b="0" strike="noStrike" spc="-1" dirty="0" err="1"/>
              <a:t>importante</a:t>
            </a:r>
            <a:r>
              <a:rPr lang="en-US" b="0" strike="noStrike" spc="-1" dirty="0"/>
              <a:t> que </a:t>
            </a:r>
            <a:r>
              <a:rPr lang="en-US" b="0" strike="noStrike" spc="-1" dirty="0" err="1"/>
              <a:t>todos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juntos</a:t>
            </a:r>
            <a:r>
              <a:rPr lang="en-US" b="0" strike="noStrike" spc="-1" dirty="0"/>
              <a:t>.</a:t>
            </a:r>
          </a:p>
          <a:p>
            <a:pPr>
              <a:spcBef>
                <a:spcPts val="1001"/>
              </a:spcBef>
            </a:pPr>
            <a:endParaRPr lang="en-US" b="0" strike="noStrike" spc="-1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A33E9E-1CCC-6C22-2B92-D19F8E855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37518"/>
          <a:stretch/>
        </p:blipFill>
        <p:spPr>
          <a:xfrm>
            <a:off x="8258175" y="3071297"/>
            <a:ext cx="3933825" cy="3786703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99" name="Arc 9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0" name="Picture 4" descr="convivencia escolar"/>
          <p:cNvPicPr/>
          <p:nvPr/>
        </p:nvPicPr>
        <p:blipFill rotWithShape="1">
          <a:blip r:embed="rId3"/>
          <a:srcRect l="16534" r="5370" b="4"/>
          <a:stretch/>
        </p:blipFill>
        <p:spPr>
          <a:xfrm>
            <a:off x="5930395" y="49074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F2CB46-4547-1C65-BFE5-37062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95" y="5513315"/>
            <a:ext cx="853945" cy="8539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kern="1200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Dónde aplicar nuestro manual?</a:t>
            </a:r>
            <a:endParaRPr lang="en-US" b="0" strike="noStrike" kern="1200" spc="-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/>
              <a:t>En un </a:t>
            </a:r>
            <a:r>
              <a:rPr lang="en-US" b="0" strike="noStrike" spc="-1" dirty="0" err="1"/>
              <a:t>espacio</a:t>
            </a:r>
            <a:r>
              <a:rPr lang="en-US" b="0" strike="noStrike" spc="-1" dirty="0"/>
              <a:t> para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aprendizaje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psicosocial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académico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donde</a:t>
            </a:r>
            <a:r>
              <a:rPr lang="en-US" b="0" strike="noStrike" spc="-1" dirty="0"/>
              <a:t> se </a:t>
            </a:r>
            <a:r>
              <a:rPr lang="en-US" b="0" strike="noStrike" spc="-1" dirty="0" err="1"/>
              <a:t>aprende</a:t>
            </a:r>
            <a:r>
              <a:rPr lang="en-US" b="0" strike="noStrike" spc="-1" dirty="0"/>
              <a:t> a </a:t>
            </a:r>
            <a:r>
              <a:rPr lang="en-US" b="0" strike="noStrike" spc="-1" dirty="0" err="1"/>
              <a:t>convivir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intercambiar</a:t>
            </a:r>
            <a:r>
              <a:rPr lang="en-US" b="0" strike="noStrike" spc="-1" dirty="0"/>
              <a:t>  </a:t>
            </a:r>
            <a:r>
              <a:rPr lang="en-US" b="0" strike="noStrike" spc="-1" dirty="0" err="1"/>
              <a:t>experiencias</a:t>
            </a:r>
            <a:r>
              <a:rPr lang="en-US" b="0" strike="noStrike" spc="-1" dirty="0"/>
              <a:t>, ideas, </a:t>
            </a:r>
            <a:r>
              <a:rPr lang="en-US" b="0" strike="noStrike" spc="-1" dirty="0" err="1"/>
              <a:t>opiniones</a:t>
            </a:r>
            <a:r>
              <a:rPr lang="en-US" b="0" strike="noStrike" spc="-1" dirty="0"/>
              <a:t>, entre </a:t>
            </a:r>
            <a:r>
              <a:rPr lang="en-US" b="0" strike="noStrike" spc="-1" dirty="0" err="1"/>
              <a:t>otros</a:t>
            </a:r>
            <a:r>
              <a:rPr lang="en-US" b="0" strike="noStrike" spc="-1" dirty="0"/>
              <a:t>, tales </a:t>
            </a:r>
            <a:r>
              <a:rPr lang="en-US" b="0" strike="noStrike" spc="-1" dirty="0" err="1"/>
              <a:t>como</a:t>
            </a:r>
            <a:r>
              <a:rPr lang="en-US" b="0" strike="noStrike" spc="-1" dirty="0"/>
              <a:t>: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/>
              <a:t>Colegio: patio, </a:t>
            </a:r>
            <a:r>
              <a:rPr lang="en-US" b="0" strike="noStrike" spc="-1" dirty="0" err="1"/>
              <a:t>salones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baños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cocinas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actividades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pedagógicas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Comunidad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educativa</a:t>
            </a:r>
            <a:r>
              <a:rPr lang="en-US" b="0" strike="noStrike" spc="-1" dirty="0"/>
              <a:t>: fiestas, </a:t>
            </a:r>
            <a:r>
              <a:rPr lang="en-US" b="0" strike="noStrike" spc="-1" dirty="0" err="1"/>
              <a:t>reuniones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parques</a:t>
            </a:r>
            <a:r>
              <a:rPr lang="en-US" b="0" strike="noStrike" spc="-1" dirty="0"/>
              <a:t>, cine, </a:t>
            </a:r>
            <a:r>
              <a:rPr lang="en-US" b="0" strike="noStrike" spc="-1" dirty="0" err="1"/>
              <a:t>restaurante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</a:pPr>
            <a:r>
              <a:rPr lang="en-US" b="0" strike="noStrike" spc="-1" dirty="0" err="1"/>
              <a:t>Universo</a:t>
            </a:r>
            <a:r>
              <a:rPr lang="en-US" b="0" strike="noStrike" spc="-1" dirty="0"/>
              <a:t>: </a:t>
            </a:r>
            <a:r>
              <a:rPr lang="en-US" b="0" strike="noStrike" spc="-1" dirty="0" err="1"/>
              <a:t>Ciudadanos</a:t>
            </a:r>
            <a:r>
              <a:rPr lang="en-US" b="0" strike="noStrike" spc="-1" dirty="0"/>
              <a:t> del </a:t>
            </a:r>
            <a:r>
              <a:rPr lang="en-US" b="0" strike="noStrike" spc="-1" dirty="0" err="1"/>
              <a:t>mundo</a:t>
            </a:r>
            <a:endParaRPr lang="en-US" b="0" strike="noStrike" spc="-1" dirty="0"/>
          </a:p>
          <a:p>
            <a:pPr>
              <a:spcBef>
                <a:spcPts val="1001"/>
              </a:spcBef>
            </a:pPr>
            <a:endParaRPr lang="en-US" b="0" strike="noStrike" spc="-1" dirty="0"/>
          </a:p>
          <a:p>
            <a:pPr>
              <a:spcBef>
                <a:spcPts val="1001"/>
              </a:spcBef>
            </a:pPr>
            <a:endParaRPr lang="en-US" b="0" strike="noStrike" spc="-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5D9C1A-B8F1-D12D-C02B-1DDE29AD1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5489166"/>
            <a:ext cx="1028316" cy="10283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9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spc="-1"/>
              <a:t>Estrategias</a:t>
            </a:r>
            <a:endParaRPr lang="en-US" b="0" strike="noStrike" spc="-1"/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 err="1"/>
              <a:t>Recursos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herramientas</a:t>
            </a:r>
            <a:r>
              <a:rPr lang="en-US" b="0" strike="noStrike" spc="-1" dirty="0"/>
              <a:t> para </a:t>
            </a:r>
            <a:r>
              <a:rPr lang="en-US" b="0" strike="noStrike" spc="-1" dirty="0" err="1"/>
              <a:t>guiar</a:t>
            </a:r>
            <a:r>
              <a:rPr lang="en-US" b="0" strike="noStrike" spc="-1" dirty="0"/>
              <a:t> la </a:t>
            </a:r>
            <a:r>
              <a:rPr lang="en-US" b="0" strike="noStrike" spc="-1" dirty="0" err="1"/>
              <a:t>comunidad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una</a:t>
            </a:r>
            <a:r>
              <a:rPr lang="en-US" b="0" strike="noStrike" spc="-1" dirty="0"/>
              <a:t> sana </a:t>
            </a:r>
            <a:r>
              <a:rPr lang="en-US" b="0" strike="noStrike" spc="-1" dirty="0" err="1"/>
              <a:t>convivencia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en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buen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vivir</a:t>
            </a:r>
            <a:r>
              <a:rPr lang="en-US" b="0" strike="noStrike" spc="-1" dirty="0"/>
              <a:t>.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1. </a:t>
            </a:r>
            <a:r>
              <a:rPr lang="en-US" b="0" strike="noStrike" spc="-1" dirty="0" err="1"/>
              <a:t>Acuerdos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convivencia</a:t>
            </a:r>
            <a:r>
              <a:rPr lang="en-US" b="0" strike="noStrike" spc="-1" dirty="0"/>
              <a:t> de la </a:t>
            </a:r>
            <a:r>
              <a:rPr lang="en-US" b="0" strike="noStrike" spc="-1" dirty="0" err="1"/>
              <a:t>comunidad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2. </a:t>
            </a:r>
            <a:r>
              <a:rPr lang="en-US" b="0" strike="noStrike" spc="-1" dirty="0" err="1"/>
              <a:t>Disciplina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positiva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3. </a:t>
            </a:r>
            <a:r>
              <a:rPr lang="en-US" b="0" strike="noStrike" spc="-1" dirty="0" err="1"/>
              <a:t>Resolución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conflictos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4. Mesa de la </a:t>
            </a:r>
            <a:r>
              <a:rPr lang="en-US" b="0" strike="noStrike" spc="-1" dirty="0" err="1"/>
              <a:t>paz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5. </a:t>
            </a:r>
            <a:r>
              <a:rPr lang="en-US" b="0" strike="noStrike" spc="-1" dirty="0" err="1"/>
              <a:t>Respiración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consciente</a:t>
            </a:r>
            <a:endParaRPr lang="en-US" b="0" strike="noStrike" spc="-1" dirty="0"/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 dirty="0"/>
          </a:p>
        </p:txBody>
      </p:sp>
      <p:pic>
        <p:nvPicPr>
          <p:cNvPr id="95" name="Picture 2" descr="convivencia escolar"/>
          <p:cNvPicPr/>
          <p:nvPr/>
        </p:nvPicPr>
        <p:blipFill rotWithShape="1">
          <a:blip r:embed="rId2"/>
          <a:srcRect l="11375" r="32376" b="2"/>
          <a:stretch/>
        </p:blipFill>
        <p:spPr>
          <a:xfrm>
            <a:off x="6436336" y="921125"/>
            <a:ext cx="3156857" cy="3250825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0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41B4D3-CACE-4F18-0546-2663948B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9100" y="4000979"/>
            <a:ext cx="2988108" cy="224108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B7D561A-0A8B-D723-7FAB-299D68E5B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11" y="5330471"/>
            <a:ext cx="981429" cy="9814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8" name="Imagen 97"/>
          <p:cNvPicPr/>
          <p:nvPr/>
        </p:nvPicPr>
        <p:blipFill rotWithShape="1">
          <a:blip r:embed="rId2"/>
          <a:srcRect r="-1" b="24999"/>
          <a:stretch/>
        </p:blipFill>
        <p:spPr>
          <a:xfrm>
            <a:off x="6477002" y="1664572"/>
            <a:ext cx="4777381" cy="477739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16" name="Arc 115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Acuerdo de convivencia de la comunidad educativa.</a:t>
            </a:r>
            <a:endParaRPr lang="en-US" sz="2800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0" name="PlaceHolder 2">
            <a:extLst>
              <a:ext uri="{FF2B5EF4-FFF2-40B4-BE49-F238E27FC236}">
                <a16:creationId xmlns:a16="http://schemas.microsoft.com/office/drawing/2014/main" id="{CBF4790B-5C9C-3E0A-B788-67073953E114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142238864"/>
              </p:ext>
            </p:extLst>
          </p:nvPr>
        </p:nvGraphicFramePr>
        <p:xfrm>
          <a:off x="468808" y="1804448"/>
          <a:ext cx="5638801" cy="477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797CEF1-BF7B-6EED-25AE-AEA58D3EF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46" y="277995"/>
            <a:ext cx="970545" cy="970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trike="noStrike" spc="-1"/>
              <a:t>Disciplina Positiva</a:t>
            </a:r>
            <a:endParaRPr lang="en-US" b="0" strike="noStrike" spc="-1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 err="1"/>
              <a:t>Estar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consciente</a:t>
            </a:r>
            <a:r>
              <a:rPr lang="en-US" b="0" strike="noStrike" spc="-1" dirty="0"/>
              <a:t> de las palabras </a:t>
            </a:r>
            <a:r>
              <a:rPr lang="en-US" b="0" strike="noStrike" spc="-1" dirty="0" err="1"/>
              <a:t>creadoras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realidad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En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salón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caminamos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 err="1"/>
              <a:t>Respetamos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trabajo</a:t>
            </a:r>
            <a:r>
              <a:rPr lang="en-US" b="0" strike="noStrike" spc="-1" dirty="0"/>
              <a:t> de </a:t>
            </a:r>
            <a:r>
              <a:rPr lang="en-US" b="0" strike="noStrike" spc="-1" dirty="0" err="1"/>
              <a:t>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compañeros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 err="1"/>
              <a:t>Cuidamos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material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 err="1"/>
              <a:t>Respetamos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turnos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 err="1"/>
              <a:t>Cuidamos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entorno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Nos </a:t>
            </a:r>
            <a:r>
              <a:rPr lang="en-US" b="0" strike="noStrike" spc="-1" dirty="0" err="1"/>
              <a:t>cuidamos</a:t>
            </a: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En </a:t>
            </a:r>
            <a:r>
              <a:rPr lang="en-US" b="0" strike="noStrike" spc="-1" dirty="0" err="1"/>
              <a:t>el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salón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hablamos</a:t>
            </a:r>
            <a:r>
              <a:rPr lang="en-US" spc="-1" dirty="0"/>
              <a:t> con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voz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baja</a:t>
            </a:r>
            <a:endParaRPr lang="en-US" b="0" strike="noStrike" spc="-1" dirty="0"/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b="0" strike="noStrike" spc="-1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1" name="Imagen 100"/>
          <p:cNvPicPr/>
          <p:nvPr/>
        </p:nvPicPr>
        <p:blipFill rotWithShape="1">
          <a:blip r:embed="rId2"/>
          <a:srcRect l="16343" r="48657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2E0DD2-61A1-23B5-423A-5F73CE63D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61" y="3239911"/>
            <a:ext cx="132556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strike="noStrike" spc="-1"/>
              <a:t>Rueda de resolución de conflictos</a:t>
            </a:r>
            <a:br>
              <a:rPr lang="en-US" sz="2800"/>
            </a:br>
            <a:endParaRPr lang="en-US" sz="2800" b="0" strike="noStrike" spc="-1"/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/>
              <a:t>Tener la </a:t>
            </a:r>
            <a:r>
              <a:rPr lang="en-US" b="0" strike="noStrike" spc="-1" dirty="0" err="1"/>
              <a:t>rueda</a:t>
            </a:r>
            <a:r>
              <a:rPr lang="en-US" b="0" strike="noStrike" spc="-1" dirty="0"/>
              <a:t> impresa </a:t>
            </a:r>
            <a:r>
              <a:rPr lang="en-US" b="0" strike="noStrike" spc="-1" dirty="0" err="1"/>
              <a:t>como</a:t>
            </a:r>
            <a:r>
              <a:rPr lang="en-US" b="0" strike="noStrike" spc="-1" dirty="0"/>
              <a:t> material </a:t>
            </a:r>
            <a:r>
              <a:rPr lang="en-US" b="0" strike="noStrike" spc="-1" dirty="0" err="1"/>
              <a:t>concreto</a:t>
            </a:r>
            <a:r>
              <a:rPr lang="en-US" b="0" strike="noStrike" spc="-1" dirty="0"/>
              <a:t> para </a:t>
            </a:r>
            <a:r>
              <a:rPr lang="en-US" b="0" strike="noStrike" spc="-1" dirty="0" err="1"/>
              <a:t>determinadas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situaciones</a:t>
            </a:r>
            <a:r>
              <a:rPr lang="en-US" b="0" strike="noStrike" spc="-1" dirty="0"/>
              <a:t>.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b="0" strike="noStrike" spc="-1" dirty="0"/>
              <a:t>Tener </a:t>
            </a:r>
            <a:r>
              <a:rPr lang="en-US" b="0" strike="noStrike" spc="-1" dirty="0" err="1"/>
              <a:t>distintas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opciones</a:t>
            </a:r>
            <a:r>
              <a:rPr lang="en-US" b="0" strike="noStrike" spc="-1" dirty="0"/>
              <a:t> para resolver </a:t>
            </a:r>
            <a:r>
              <a:rPr lang="en-US" b="0" strike="noStrike" spc="-1" dirty="0" err="1"/>
              <a:t>conflictos</a:t>
            </a:r>
            <a:r>
              <a:rPr lang="en-US" b="0" strike="noStrike" spc="-1" dirty="0"/>
              <a:t>, </a:t>
            </a:r>
            <a:r>
              <a:rPr lang="en-US" b="0" strike="noStrike" spc="-1" dirty="0" err="1"/>
              <a:t>donde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los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niños</a:t>
            </a:r>
            <a:r>
              <a:rPr lang="en-US" b="0" strike="noStrike" spc="-1" dirty="0"/>
              <a:t>/as </a:t>
            </a:r>
            <a:r>
              <a:rPr lang="en-US" b="0" strike="noStrike" spc="-1" dirty="0" err="1"/>
              <a:t>pueden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escoger</a:t>
            </a:r>
            <a:r>
              <a:rPr lang="en-US" b="0" strike="noStrike" spc="-1" dirty="0"/>
              <a:t> </a:t>
            </a:r>
            <a:r>
              <a:rPr lang="en-US" b="0" strike="noStrike" spc="-1" dirty="0" err="1"/>
              <a:t>dependiendo</a:t>
            </a:r>
            <a:r>
              <a:rPr lang="en-US" b="0" strike="noStrike" spc="-1" dirty="0"/>
              <a:t> de sus </a:t>
            </a:r>
            <a:r>
              <a:rPr lang="en-US" b="0" strike="noStrike" spc="-1" dirty="0" err="1"/>
              <a:t>personalidades</a:t>
            </a:r>
            <a:r>
              <a:rPr lang="en-US" b="0" strike="noStrike" spc="-1" dirty="0"/>
              <a:t> y </a:t>
            </a:r>
            <a:r>
              <a:rPr lang="en-US" b="0" strike="noStrike" spc="-1" dirty="0" err="1"/>
              <a:t>según</a:t>
            </a:r>
            <a:r>
              <a:rPr lang="en-US" b="0" strike="noStrike" spc="-1" dirty="0"/>
              <a:t> la </a:t>
            </a:r>
            <a:r>
              <a:rPr lang="en-US" b="0" strike="noStrike" spc="-1" dirty="0" err="1"/>
              <a:t>situación</a:t>
            </a:r>
            <a:r>
              <a:rPr lang="en-US" b="0" strike="noStrike" spc="-1" dirty="0"/>
              <a:t>.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b="0" strike="noStrike" spc="-1" dirty="0"/>
          </a:p>
        </p:txBody>
      </p:sp>
      <p:pic>
        <p:nvPicPr>
          <p:cNvPr id="104" name="Imagen 103"/>
          <p:cNvPicPr/>
          <p:nvPr/>
        </p:nvPicPr>
        <p:blipFill rotWithShape="1">
          <a:blip r:embed="rId2"/>
          <a:srcRect l="10317" r="11183" b="1"/>
          <a:stretch/>
        </p:blipFill>
        <p:spPr>
          <a:xfrm>
            <a:off x="5912638" y="1160122"/>
            <a:ext cx="5308232" cy="534549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4CD1CE-8795-4F39-A9DF-3BBB0661C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9" y="5618678"/>
            <a:ext cx="915173" cy="9151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49633" y="275115"/>
            <a:ext cx="10995660" cy="1094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b="1" strike="noStrike" spc="-1"/>
              <a:t>Mesa de la paz</a:t>
            </a:r>
            <a:br>
              <a:rPr lang="en-US" sz="4600"/>
            </a:br>
            <a:endParaRPr lang="en-US" sz="4600" b="0" strike="noStrike" spc="-1"/>
          </a:p>
        </p:txBody>
      </p:sp>
      <p:sp>
        <p:nvSpPr>
          <p:cNvPr id="1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49633" y="1790772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1800" b="0" strike="noStrike" spc="-1" dirty="0"/>
              <a:t>La mesa </a:t>
            </a:r>
            <a:r>
              <a:rPr lang="en-US" sz="1800" b="0" strike="noStrike" spc="-1" dirty="0" err="1"/>
              <a:t>cuenta</a:t>
            </a:r>
            <a:r>
              <a:rPr lang="en-US" sz="1800" b="0" strike="noStrike" spc="-1" dirty="0"/>
              <a:t> con </a:t>
            </a:r>
            <a:r>
              <a:rPr lang="en-US" sz="1800" b="0" strike="noStrike" spc="-1" dirty="0" err="1"/>
              <a:t>objetos</a:t>
            </a:r>
            <a:r>
              <a:rPr lang="en-US" sz="1800" b="0" strike="noStrike" spc="-1" dirty="0"/>
              <a:t> de </a:t>
            </a:r>
            <a:r>
              <a:rPr lang="en-US" sz="1800" b="0" strike="noStrike" spc="-1" dirty="0" err="1"/>
              <a:t>observación</a:t>
            </a:r>
            <a:r>
              <a:rPr lang="en-US" sz="1800" b="0" strike="noStrike" spc="-1" dirty="0"/>
              <a:t> que </a:t>
            </a:r>
            <a:r>
              <a:rPr lang="en-US" sz="1800" b="0" strike="noStrike" spc="-1" dirty="0" err="1"/>
              <a:t>inspiren</a:t>
            </a:r>
            <a:r>
              <a:rPr lang="en-US" sz="1800" b="0" strike="noStrike" spc="-1" dirty="0"/>
              <a:t> a la </a:t>
            </a:r>
            <a:r>
              <a:rPr lang="en-US" sz="1800" b="0" strike="noStrike" spc="-1" dirty="0" err="1"/>
              <a:t>contemplación</a:t>
            </a:r>
            <a:r>
              <a:rPr lang="en-US" sz="1800" b="0" strike="noStrike" spc="-1" dirty="0"/>
              <a:t> y a la </a:t>
            </a:r>
            <a:r>
              <a:rPr lang="en-US" sz="1800" b="0" strike="noStrike" spc="-1" dirty="0" err="1"/>
              <a:t>calma</a:t>
            </a:r>
            <a:r>
              <a:rPr lang="en-US" sz="1800" b="0" strike="noStrike" spc="-1" dirty="0"/>
              <a:t> para </a:t>
            </a:r>
            <a:r>
              <a:rPr lang="en-US" sz="1800" b="0" strike="noStrike" spc="-1" dirty="0" err="1"/>
              <a:t>poder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iniciar</a:t>
            </a:r>
            <a:r>
              <a:rPr lang="en-US" sz="1800" b="0" strike="noStrike" spc="-1" dirty="0"/>
              <a:t> un </a:t>
            </a:r>
            <a:r>
              <a:rPr lang="en-US" sz="1800" b="0" strike="noStrike" spc="-1" dirty="0" err="1"/>
              <a:t>dialogo</a:t>
            </a:r>
            <a:r>
              <a:rPr lang="en-US" sz="1800" b="0" strike="noStrike" spc="-1" dirty="0"/>
              <a:t> que </a:t>
            </a:r>
            <a:r>
              <a:rPr lang="en-US" sz="1800" b="0" strike="noStrike" spc="-1" dirty="0" err="1"/>
              <a:t>permita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lograr</a:t>
            </a:r>
            <a:r>
              <a:rPr lang="en-US" sz="1800" b="0" strike="noStrike" spc="-1" dirty="0"/>
              <a:t> un </a:t>
            </a:r>
            <a:r>
              <a:rPr lang="en-US" sz="1800" b="0" strike="noStrike" spc="-1" dirty="0" err="1"/>
              <a:t>acuerdo</a:t>
            </a:r>
            <a:r>
              <a:rPr lang="en-US" sz="1800" b="0" strike="noStrike" spc="-1" dirty="0"/>
              <a:t> entre las partes. </a:t>
            </a:r>
            <a:r>
              <a:rPr lang="en-US" sz="1800" b="0" strike="noStrike" spc="-1" dirty="0" err="1"/>
              <a:t>Cuando</a:t>
            </a:r>
            <a:r>
              <a:rPr lang="en-US" sz="1800" b="0" strike="noStrike" spc="-1" dirty="0"/>
              <a:t> es </a:t>
            </a:r>
            <a:r>
              <a:rPr lang="en-US" sz="1800" b="0" strike="noStrike" spc="-1" dirty="0" err="1"/>
              <a:t>necesario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puede</a:t>
            </a:r>
            <a:r>
              <a:rPr lang="en-US" sz="1800" b="0" strike="noStrike" spc="-1" dirty="0"/>
              <a:t> ser </a:t>
            </a:r>
            <a:r>
              <a:rPr lang="en-US" sz="1800" b="0" strike="noStrike" spc="-1" dirty="0" err="1"/>
              <a:t>asistido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por</a:t>
            </a:r>
            <a:r>
              <a:rPr lang="en-US" sz="1800" b="0" strike="noStrike" spc="-1" dirty="0"/>
              <a:t> un </a:t>
            </a:r>
            <a:r>
              <a:rPr lang="en-US" sz="1800" b="0" strike="noStrike" spc="-1" dirty="0" err="1"/>
              <a:t>mediador</a:t>
            </a:r>
            <a:r>
              <a:rPr lang="en-US" sz="1800" b="0" strike="noStrike" spc="-1" dirty="0"/>
              <a:t>  que </a:t>
            </a:r>
            <a:r>
              <a:rPr lang="en-US" sz="1800" b="0" strike="noStrike" spc="-1" dirty="0" err="1"/>
              <a:t>también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puede</a:t>
            </a:r>
            <a:r>
              <a:rPr lang="en-US" sz="1800" b="0" strike="noStrike" spc="-1" dirty="0"/>
              <a:t> ser un </a:t>
            </a:r>
            <a:r>
              <a:rPr lang="en-US" sz="1800" b="0" strike="noStrike" spc="-1" dirty="0" err="1"/>
              <a:t>niñ</a:t>
            </a:r>
            <a:r>
              <a:rPr lang="en-US" sz="1800" b="0" strike="noStrike" spc="-1" dirty="0"/>
              <a:t>@.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/>
              <a:t>Mesa circular que </a:t>
            </a:r>
            <a:r>
              <a:rPr lang="en-US" sz="1800" b="0" strike="noStrike" spc="-1" dirty="0" err="1"/>
              <a:t>invita</a:t>
            </a:r>
            <a:r>
              <a:rPr lang="en-US" sz="1800" b="0" strike="noStrike" spc="-1" dirty="0"/>
              <a:t> a la </a:t>
            </a:r>
            <a:r>
              <a:rPr lang="en-US" sz="1800" b="0" strike="noStrike" spc="-1" dirty="0" err="1"/>
              <a:t>unión</a:t>
            </a:r>
            <a:endParaRPr lang="en-US" sz="1800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 err="1"/>
              <a:t>Jardín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 err="1"/>
              <a:t>zen</a:t>
            </a:r>
            <a:r>
              <a:rPr lang="en-US" sz="1800" b="0" strike="noStrike" spc="-1" dirty="0"/>
              <a:t> 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 err="1"/>
              <a:t>Cuarzos</a:t>
            </a:r>
            <a:endParaRPr lang="en-US" sz="1800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/>
              <a:t>Flores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 err="1"/>
              <a:t>Símbolos</a:t>
            </a:r>
            <a:endParaRPr lang="en-US" sz="1800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 err="1"/>
              <a:t>frasco</a:t>
            </a:r>
            <a:r>
              <a:rPr lang="en-US" sz="1800" b="0" strike="noStrike" spc="-1" dirty="0"/>
              <a:t> de la </a:t>
            </a:r>
            <a:r>
              <a:rPr lang="en-US" sz="1800" b="0" strike="noStrike" spc="-1" dirty="0" err="1"/>
              <a:t>calma</a:t>
            </a:r>
            <a:endParaRPr lang="en-US" sz="1800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/>
              <a:t>Libro</a:t>
            </a:r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 err="1"/>
              <a:t>Dibujar</a:t>
            </a:r>
            <a:endParaRPr lang="en-US" sz="1800" b="0" strike="noStrike" spc="-1" dirty="0"/>
          </a:p>
          <a:p>
            <a:pPr marL="228600"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sz="1800" b="0" strike="noStrike" spc="-1" dirty="0"/>
              <a:t>vela</a:t>
            </a:r>
          </a:p>
        </p:txBody>
      </p:sp>
      <p:pic>
        <p:nvPicPr>
          <p:cNvPr id="107" name="Imagen 106"/>
          <p:cNvPicPr/>
          <p:nvPr/>
        </p:nvPicPr>
        <p:blipFill rotWithShape="1">
          <a:blip r:embed="rId2"/>
          <a:srcRect t="22042" r="1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7A1D65-95FA-59A7-FECE-981070B67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94" y="5200427"/>
            <a:ext cx="1419034" cy="14190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655</Words>
  <Application>Microsoft Macintosh PowerPoint</Application>
  <PresentationFormat>Panorámica</PresentationFormat>
  <Paragraphs>96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Manual de Convivencia Escolar</vt:lpstr>
      <vt:lpstr>Qué es?</vt:lpstr>
      <vt:lpstr>Propósito de éste Manual</vt:lpstr>
      <vt:lpstr>Dónde aplicar nuestro manual?</vt:lpstr>
      <vt:lpstr>Estrategias</vt:lpstr>
      <vt:lpstr>Acuerdo de convivencia de la comunidad educativa.</vt:lpstr>
      <vt:lpstr>Disciplina Positiva</vt:lpstr>
      <vt:lpstr>Rueda de resolución de conflictos </vt:lpstr>
      <vt:lpstr>Mesa de la paz </vt:lpstr>
      <vt:lpstr>Respiración consciente </vt:lpstr>
      <vt:lpstr>Bullying y acoso escolar</vt:lpstr>
      <vt:lpstr>Prevención</vt:lpstr>
      <vt:lpstr>Herramientas</vt:lpstr>
      <vt:lpstr>Consecuencias</vt:lpstr>
      <vt:lpstr>Consecuencias para agresor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convivencia</dc:title>
  <dc:subject/>
  <dc:creator>HP PC</dc:creator>
  <dc:description/>
  <cp:lastModifiedBy>Maria Ignacia Valenzuela</cp:lastModifiedBy>
  <cp:revision>53</cp:revision>
  <dcterms:created xsi:type="dcterms:W3CDTF">2022-09-27T22:13:31Z</dcterms:created>
  <dcterms:modified xsi:type="dcterms:W3CDTF">2025-03-26T19:21:33Z</dcterms:modified>
  <dc:language>es-CL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15</vt:i4>
  </property>
</Properties>
</file>